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20"/>
  </p:notesMasterIdLst>
  <p:sldIdLst>
    <p:sldId id="284" r:id="rId4"/>
    <p:sldId id="283" r:id="rId5"/>
    <p:sldId id="308" r:id="rId6"/>
    <p:sldId id="309" r:id="rId7"/>
    <p:sldId id="310" r:id="rId8"/>
    <p:sldId id="311" r:id="rId9"/>
    <p:sldId id="312" r:id="rId10"/>
    <p:sldId id="313" r:id="rId11"/>
    <p:sldId id="314" r:id="rId12"/>
    <p:sldId id="315" r:id="rId13"/>
    <p:sldId id="293" r:id="rId14"/>
    <p:sldId id="259" r:id="rId15"/>
    <p:sldId id="292" r:id="rId16"/>
    <p:sldId id="287" r:id="rId17"/>
    <p:sldId id="299" r:id="rId18"/>
    <p:sldId id="289" r:id="rId19"/>
    <p:sldId id="316" r:id="rId21"/>
    <p:sldId id="291" r:id="rId22"/>
    <p:sldId id="263" r:id="rId23"/>
    <p:sldId id="265" r:id="rId24"/>
    <p:sldId id="266" r:id="rId25"/>
    <p:sldId id="267" r:id="rId26"/>
    <p:sldId id="268" r:id="rId27"/>
    <p:sldId id="269" r:id="rId28"/>
    <p:sldId id="270" r:id="rId29"/>
    <p:sldId id="271" r:id="rId30"/>
    <p:sldId id="272" r:id="rId31"/>
    <p:sldId id="294" r:id="rId32"/>
    <p:sldId id="301" r:id="rId33"/>
    <p:sldId id="295" r:id="rId34"/>
    <p:sldId id="296" r:id="rId35"/>
    <p:sldId id="298" r:id="rId36"/>
    <p:sldId id="302" r:id="rId37"/>
    <p:sldId id="307" r:id="rId38"/>
    <p:sldId id="303" r:id="rId39"/>
    <p:sldId id="304" r:id="rId40"/>
    <p:sldId id="305" r:id="rId41"/>
    <p:sldId id="306" r:id="rId42"/>
    <p:sldId id="297" r:id="rId43"/>
    <p:sldId id="300" r:id="rId4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99CC00"/>
    <a:srgbClr val="CCECFF"/>
    <a:srgbClr val="C0C0C0"/>
    <a:srgbClr val="CC99FF"/>
    <a:srgbClr val="CC0000"/>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39"/>
    <p:restoredTop sz="94660"/>
  </p:normalViewPr>
  <p:slideViewPr>
    <p:cSldViewPr showGuides="1">
      <p:cViewPr varScale="1">
        <p:scale>
          <a:sx n="82" d="100"/>
          <a:sy n="82" d="100"/>
        </p:scale>
        <p:origin x="1373" y="5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408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390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390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21507" name="Rectangle 2"/>
          <p:cNvSpPr>
            <a:spLocks noRot="1" noTextEdit="1"/>
          </p:cNvSpPr>
          <p:nvPr>
            <p:ph type="sldImg"/>
          </p:nvPr>
        </p:nvSpPr>
        <p:spPr>
          <a:ln/>
        </p:spPr>
      </p:sp>
      <p:sp>
        <p:nvSpPr>
          <p:cNvPr id="21508"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
        <p:nvSpPr>
          <p:cNvPr id="24579" name="Rectangle 2"/>
          <p:cNvSpPr>
            <a:spLocks noRot="1" noTextEdit="1"/>
          </p:cNvSpPr>
          <p:nvPr>
            <p:ph type="sldImg"/>
          </p:nvPr>
        </p:nvSpPr>
        <p:spPr>
          <a:ln/>
        </p:spPr>
      </p:sp>
      <p:sp>
        <p:nvSpPr>
          <p:cNvPr id="24580" name="Rectangle 3"/>
          <p:cNvSpPr>
            <a:spLocks noGrp="1"/>
          </p:cNvSpPr>
          <p:nvPr>
            <p:ph type="body" idx="1"/>
          </p:nvPr>
        </p:nvSpPr>
        <p:spPr>
          <a:ln/>
        </p:spPr>
        <p:txBody>
          <a:bodyPr wrap="square" lIns="91440" tIns="45720" rIns="91440" bIns="45720" anchor="t" anchorCtr="0"/>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GB" sz="32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grpSp>
        <p:nvGrpSpPr>
          <p:cNvPr id="4098" name="Group 2"/>
          <p:cNvGrpSpPr/>
          <p:nvPr/>
        </p:nvGrpSpPr>
        <p:grpSpPr>
          <a:xfrm>
            <a:off x="0" y="0"/>
            <a:ext cx="8805863" cy="6858000"/>
            <a:chOff x="0" y="0"/>
            <a:chExt cx="5547" cy="4320"/>
          </a:xfrm>
        </p:grpSpPr>
        <p:grpSp>
          <p:nvGrpSpPr>
            <p:cNvPr id="4104" name="Group 3"/>
            <p:cNvGrpSpPr/>
            <p:nvPr userDrawn="1"/>
          </p:nvGrpSpPr>
          <p:grpSpPr>
            <a:xfrm rot="-215207">
              <a:off x="3690" y="234"/>
              <a:ext cx="1857" cy="3625"/>
              <a:chOff x="3010" y="778"/>
              <a:chExt cx="1857" cy="3625"/>
            </a:xfrm>
          </p:grpSpPr>
          <p:sp>
            <p:nvSpPr>
              <p:cNvPr id="4138" name="Freeform 4"/>
              <p:cNvSpPr/>
              <p:nvPr userDrawn="1"/>
            </p:nvSpPr>
            <p:spPr>
              <a:xfrm rot="-9414770" flipV="1">
                <a:off x="3534" y="778"/>
                <a:ext cx="1333" cy="1485"/>
              </a:xfrm>
              <a:custGeom>
                <a:avLst/>
                <a:gdLst/>
                <a:ahLst/>
                <a:cxnLst>
                  <a:cxn ang="0">
                    <a:pos x="2026" y="45486"/>
                  </a:cxn>
                  <a:cxn ang="0">
                    <a:pos x="725" y="41892"/>
                  </a:cxn>
                  <a:cxn ang="0">
                    <a:pos x="0" y="35497"/>
                  </a:cxn>
                  <a:cxn ang="0">
                    <a:pos x="505" y="27294"/>
                  </a:cxn>
                  <a:cxn ang="0">
                    <a:pos x="3131" y="18569"/>
                  </a:cxn>
                  <a:cxn ang="0">
                    <a:pos x="8604" y="10310"/>
                  </a:cxn>
                  <a:cxn ang="0">
                    <a:pos x="17787" y="3804"/>
                  </a:cxn>
                  <a:cxn ang="0">
                    <a:pos x="30898" y="223"/>
                  </a:cxn>
                  <a:cxn ang="0">
                    <a:pos x="47572" y="1108"/>
                  </a:cxn>
                  <a:cxn ang="0">
                    <a:pos x="60607" y="8382"/>
                  </a:cxn>
                  <a:cxn ang="0">
                    <a:pos x="69341" y="20299"/>
                  </a:cxn>
                  <a:cxn ang="0">
                    <a:pos x="73999" y="34877"/>
                  </a:cxn>
                  <a:cxn ang="0">
                    <a:pos x="74489" y="50274"/>
                  </a:cxn>
                  <a:cxn ang="0">
                    <a:pos x="70861" y="64537"/>
                  </a:cxn>
                  <a:cxn ang="0">
                    <a:pos x="63458" y="75559"/>
                  </a:cxn>
                  <a:cxn ang="0">
                    <a:pos x="52224" y="81465"/>
                  </a:cxn>
                  <a:cxn ang="0">
                    <a:pos x="48693" y="80944"/>
                  </a:cxn>
                  <a:cxn ang="0">
                    <a:pos x="55181" y="75838"/>
                  </a:cxn>
                  <a:cxn ang="0">
                    <a:pos x="60327" y="66858"/>
                  </a:cxn>
                  <a:cxn ang="0">
                    <a:pos x="63684" y="55763"/>
                  </a:cxn>
                  <a:cxn ang="0">
                    <a:pos x="65080" y="43656"/>
                  </a:cxn>
                  <a:cxn ang="0">
                    <a:pos x="64355" y="31696"/>
                  </a:cxn>
                  <a:cxn ang="0">
                    <a:pos x="60728" y="21383"/>
                  </a:cxn>
                  <a:cxn ang="0">
                    <a:pos x="54174" y="13766"/>
                  </a:cxn>
                  <a:cxn ang="0">
                    <a:pos x="42714" y="9189"/>
                  </a:cxn>
                  <a:cxn ang="0">
                    <a:pos x="30780" y="7492"/>
                  </a:cxn>
                  <a:cxn ang="0">
                    <a:pos x="21771" y="8700"/>
                  </a:cxn>
                  <a:cxn ang="0">
                    <a:pos x="15162" y="12404"/>
                  </a:cxn>
                  <a:cxn ang="0">
                    <a:pos x="10505" y="18290"/>
                  </a:cxn>
                  <a:cxn ang="0">
                    <a:pos x="7103" y="25285"/>
                  </a:cxn>
                  <a:cxn ang="0">
                    <a:pos x="4976" y="33390"/>
                  </a:cxn>
                  <a:cxn ang="0">
                    <a:pos x="3527" y="41674"/>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p>
                <a:endParaRPr lang="en-US"/>
              </a:p>
            </p:txBody>
          </p:sp>
          <p:sp>
            <p:nvSpPr>
              <p:cNvPr id="4139" name="Freeform 5"/>
              <p:cNvSpPr/>
              <p:nvPr userDrawn="1"/>
            </p:nvSpPr>
            <p:spPr>
              <a:xfrm rot="-9414770" flipV="1">
                <a:off x="4029" y="1802"/>
                <a:ext cx="571" cy="531"/>
              </a:xfrm>
              <a:custGeom>
                <a:avLst/>
                <a:gdLst/>
                <a:ahLst/>
                <a:cxnLst>
                  <a:cxn ang="0">
                    <a:pos x="0" y="0"/>
                  </a:cxn>
                  <a:cxn ang="0">
                    <a:pos x="0" y="3148"/>
                  </a:cxn>
                  <a:cxn ang="0">
                    <a:pos x="395" y="6320"/>
                  </a:cxn>
                  <a:cxn ang="0">
                    <a:pos x="700" y="9473"/>
                  </a:cxn>
                  <a:cxn ang="0">
                    <a:pos x="1293" y="12428"/>
                  </a:cxn>
                  <a:cxn ang="0">
                    <a:pos x="2173" y="15070"/>
                  </a:cxn>
                  <a:cxn ang="0">
                    <a:pos x="3233" y="17837"/>
                  </a:cxn>
                  <a:cxn ang="0">
                    <a:pos x="4550" y="20391"/>
                  </a:cxn>
                  <a:cxn ang="0">
                    <a:pos x="6121" y="22528"/>
                  </a:cxn>
                  <a:cxn ang="0">
                    <a:pos x="8061" y="24563"/>
                  </a:cxn>
                  <a:cxn ang="0">
                    <a:pos x="10331" y="26308"/>
                  </a:cxn>
                  <a:cxn ang="0">
                    <a:pos x="12766" y="27724"/>
                  </a:cxn>
                  <a:cxn ang="0">
                    <a:pos x="15761" y="28849"/>
                  </a:cxn>
                  <a:cxn ang="0">
                    <a:pos x="19005" y="29581"/>
                  </a:cxn>
                  <a:cxn ang="0">
                    <a:pos x="22638" y="29985"/>
                  </a:cxn>
                  <a:cxn ang="0">
                    <a:pos x="26464" y="29864"/>
                  </a:cxn>
                  <a:cxn ang="0">
                    <a:pos x="30916" y="29355"/>
                  </a:cxn>
                  <a:cxn ang="0">
                    <a:pos x="26948" y="28723"/>
                  </a:cxn>
                  <a:cxn ang="0">
                    <a:pos x="23438" y="27845"/>
                  </a:cxn>
                  <a:cxn ang="0">
                    <a:pos x="20467" y="26812"/>
                  </a:cxn>
                  <a:cxn ang="0">
                    <a:pos x="17810" y="25802"/>
                  </a:cxn>
                  <a:cxn ang="0">
                    <a:pos x="15377" y="24397"/>
                  </a:cxn>
                  <a:cxn ang="0">
                    <a:pos x="13482" y="23037"/>
                  </a:cxn>
                  <a:cxn ang="0">
                    <a:pos x="11689" y="21390"/>
                  </a:cxn>
                  <a:cxn ang="0">
                    <a:pos x="10109" y="19582"/>
                  </a:cxn>
                  <a:cxn ang="0">
                    <a:pos x="8654" y="17837"/>
                  </a:cxn>
                  <a:cxn ang="0">
                    <a:pos x="7361" y="15802"/>
                  </a:cxn>
                  <a:cxn ang="0">
                    <a:pos x="6283" y="13553"/>
                  </a:cxn>
                  <a:cxn ang="0">
                    <a:pos x="5188" y="11113"/>
                  </a:cxn>
                  <a:cxn ang="0">
                    <a:pos x="3948" y="8740"/>
                  </a:cxn>
                  <a:cxn ang="0">
                    <a:pos x="2755" y="5928"/>
                  </a:cxn>
                  <a:cxn ang="0">
                    <a:pos x="1455" y="3047"/>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p>
                <a:endParaRPr lang="en-US"/>
              </a:p>
            </p:txBody>
          </p:sp>
          <p:sp>
            <p:nvSpPr>
              <p:cNvPr id="4140" name="Freeform 6"/>
              <p:cNvSpPr/>
              <p:nvPr userDrawn="1"/>
            </p:nvSpPr>
            <p:spPr>
              <a:xfrm rot="-9414770" flipV="1">
                <a:off x="3639" y="2167"/>
                <a:ext cx="277" cy="249"/>
              </a:xfrm>
              <a:custGeom>
                <a:avLst/>
                <a:gdLst/>
                <a:ahLst/>
                <a:cxnLst>
                  <a:cxn ang="0">
                    <a:pos x="9565" y="0"/>
                  </a:cxn>
                  <a:cxn ang="0">
                    <a:pos x="15414" y="14501"/>
                  </a:cxn>
                  <a:cxn ang="0">
                    <a:pos x="14916" y="14383"/>
                  </a:cxn>
                  <a:cxn ang="0">
                    <a:pos x="13298" y="14152"/>
                  </a:cxn>
                  <a:cxn ang="0">
                    <a:pos x="11078" y="13604"/>
                  </a:cxn>
                  <a:cxn ang="0">
                    <a:pos x="8473" y="13317"/>
                  </a:cxn>
                  <a:cxn ang="0">
                    <a:pos x="5629" y="13073"/>
                  </a:cxn>
                  <a:cxn ang="0">
                    <a:pos x="3110" y="13211"/>
                  </a:cxn>
                  <a:cxn ang="0">
                    <a:pos x="1128" y="13733"/>
                  </a:cxn>
                  <a:cxn ang="0">
                    <a:pos x="0" y="14813"/>
                  </a:cxn>
                  <a:cxn ang="0">
                    <a:pos x="505" y="13211"/>
                  </a:cxn>
                  <a:cxn ang="0">
                    <a:pos x="994" y="11950"/>
                  </a:cxn>
                  <a:cxn ang="0">
                    <a:pos x="1997" y="11053"/>
                  </a:cxn>
                  <a:cxn ang="0">
                    <a:pos x="3110" y="10218"/>
                  </a:cxn>
                  <a:cxn ang="0">
                    <a:pos x="4461" y="9684"/>
                  </a:cxn>
                  <a:cxn ang="0">
                    <a:pos x="5853" y="9557"/>
                  </a:cxn>
                  <a:cxn ang="0">
                    <a:pos x="7345" y="9557"/>
                  </a:cxn>
                  <a:cxn ang="0">
                    <a:pos x="8962" y="9976"/>
                  </a:cxn>
                  <a:cxn ang="0">
                    <a:pos x="9063" y="9557"/>
                  </a:cxn>
                  <a:cxn ang="0">
                    <a:pos x="8663" y="7538"/>
                  </a:cxn>
                  <a:cxn ang="0">
                    <a:pos x="8339" y="5114"/>
                  </a:cxn>
                  <a:cxn ang="0">
                    <a:pos x="8069" y="4047"/>
                  </a:cxn>
                  <a:cxn ang="0">
                    <a:pos x="7850" y="4047"/>
                  </a:cxn>
                  <a:cxn ang="0">
                    <a:pos x="7571" y="3909"/>
                  </a:cxn>
                  <a:cxn ang="0">
                    <a:pos x="7345" y="3515"/>
                  </a:cxn>
                  <a:cxn ang="0">
                    <a:pos x="7066" y="3094"/>
                  </a:cxn>
                  <a:cxn ang="0">
                    <a:pos x="7066" y="2551"/>
                  </a:cxn>
                  <a:cxn ang="0">
                    <a:pos x="7345" y="1890"/>
                  </a:cxn>
                  <a:cxn ang="0">
                    <a:pos x="8169" y="1082"/>
                  </a:cxn>
                  <a:cxn ang="0">
                    <a:pos x="9565"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p>
                <a:endParaRPr lang="en-US"/>
              </a:p>
            </p:txBody>
          </p:sp>
          <p:sp>
            <p:nvSpPr>
              <p:cNvPr id="4141" name="Freeform 7"/>
              <p:cNvSpPr/>
              <p:nvPr userDrawn="1"/>
            </p:nvSpPr>
            <p:spPr>
              <a:xfrm rot="-9414770" flipV="1">
                <a:off x="3979" y="977"/>
                <a:ext cx="245" cy="347"/>
              </a:xfrm>
              <a:custGeom>
                <a:avLst/>
                <a:gdLst/>
                <a:ahLst/>
                <a:cxnLst>
                  <a:cxn ang="0">
                    <a:pos x="0" y="0"/>
                  </a:cxn>
                  <a:cxn ang="0">
                    <a:pos x="636" y="98"/>
                  </a:cxn>
                  <a:cxn ang="0">
                    <a:pos x="2293" y="583"/>
                  </a:cxn>
                  <a:cxn ang="0">
                    <a:pos x="4770" y="1464"/>
                  </a:cxn>
                  <a:cxn ang="0">
                    <a:pos x="7447" y="2885"/>
                  </a:cxn>
                  <a:cxn ang="0">
                    <a:pos x="10029" y="5338"/>
                  </a:cxn>
                  <a:cxn ang="0">
                    <a:pos x="12398" y="8595"/>
                  </a:cxn>
                  <a:cxn ang="0">
                    <a:pos x="13832" y="13077"/>
                  </a:cxn>
                  <a:cxn ang="0">
                    <a:pos x="14059" y="18896"/>
                  </a:cxn>
                  <a:cxn ang="0">
                    <a:pos x="13524" y="18896"/>
                  </a:cxn>
                  <a:cxn ang="0">
                    <a:pos x="12787" y="18896"/>
                  </a:cxn>
                  <a:cxn ang="0">
                    <a:pos x="11994" y="18896"/>
                  </a:cxn>
                  <a:cxn ang="0">
                    <a:pos x="11252" y="18678"/>
                  </a:cxn>
                  <a:cxn ang="0">
                    <a:pos x="10438" y="18509"/>
                  </a:cxn>
                  <a:cxn ang="0">
                    <a:pos x="9519" y="18193"/>
                  </a:cxn>
                  <a:cxn ang="0">
                    <a:pos x="8492" y="17575"/>
                  </a:cxn>
                  <a:cxn ang="0">
                    <a:pos x="7447" y="16818"/>
                  </a:cxn>
                  <a:cxn ang="0">
                    <a:pos x="6815" y="15255"/>
                  </a:cxn>
                  <a:cxn ang="0">
                    <a:pos x="6815" y="13437"/>
                  </a:cxn>
                  <a:cxn ang="0">
                    <a:pos x="7224" y="11658"/>
                  </a:cxn>
                  <a:cxn ang="0">
                    <a:pos x="7629" y="9698"/>
                  </a:cxn>
                  <a:cxn ang="0">
                    <a:pos x="7224" y="7516"/>
                  </a:cxn>
                  <a:cxn ang="0">
                    <a:pos x="6199" y="5241"/>
                  </a:cxn>
                  <a:cxn ang="0">
                    <a:pos x="4005" y="2760"/>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p>
                <a:endParaRPr lang="en-US"/>
              </a:p>
            </p:txBody>
          </p:sp>
          <p:sp>
            <p:nvSpPr>
              <p:cNvPr id="4142" name="Freeform 8"/>
              <p:cNvSpPr/>
              <p:nvPr userDrawn="1"/>
            </p:nvSpPr>
            <p:spPr>
              <a:xfrm rot="-9414770" flipV="1">
                <a:off x="3845" y="2207"/>
                <a:ext cx="103" cy="209"/>
              </a:xfrm>
              <a:custGeom>
                <a:avLst/>
                <a:gdLst/>
                <a:ahLst/>
                <a:cxnLst>
                  <a:cxn ang="0">
                    <a:pos x="3896" y="0"/>
                  </a:cxn>
                  <a:cxn ang="0">
                    <a:pos x="2537" y="4574"/>
                  </a:cxn>
                  <a:cxn ang="0">
                    <a:pos x="1910" y="7508"/>
                  </a:cxn>
                  <a:cxn ang="0">
                    <a:pos x="1404" y="9552"/>
                  </a:cxn>
                  <a:cxn ang="0">
                    <a:pos x="0" y="11366"/>
                  </a:cxn>
                  <a:cxn ang="0">
                    <a:pos x="1505" y="10648"/>
                  </a:cxn>
                  <a:cxn ang="0">
                    <a:pos x="2918" y="9674"/>
                  </a:cxn>
                  <a:cxn ang="0">
                    <a:pos x="4051" y="8311"/>
                  </a:cxn>
                  <a:cxn ang="0">
                    <a:pos x="5074" y="6890"/>
                  </a:cxn>
                  <a:cxn ang="0">
                    <a:pos x="5681" y="5330"/>
                  </a:cxn>
                  <a:cxn ang="0">
                    <a:pos x="5806" y="3637"/>
                  </a:cxn>
                  <a:cxn ang="0">
                    <a:pos x="5275" y="1779"/>
                  </a:cxn>
                  <a:cxn ang="0">
                    <a:pos x="3896"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p>
                <a:endParaRPr lang="en-US"/>
              </a:p>
            </p:txBody>
          </p:sp>
          <p:sp>
            <p:nvSpPr>
              <p:cNvPr id="4143" name="Freeform 9"/>
              <p:cNvSpPr/>
              <p:nvPr userDrawn="1"/>
            </p:nvSpPr>
            <p:spPr>
              <a:xfrm rot="-9414770" flipV="1">
                <a:off x="3895" y="1325"/>
                <a:ext cx="120" cy="90"/>
              </a:xfrm>
              <a:custGeom>
                <a:avLst/>
                <a:gdLst/>
                <a:ahLst/>
                <a:cxnLst>
                  <a:cxn ang="0">
                    <a:pos x="0" y="0"/>
                  </a:cxn>
                  <a:cxn ang="0">
                    <a:pos x="98" y="126"/>
                  </a:cxn>
                  <a:cxn ang="0">
                    <a:pos x="702" y="410"/>
                  </a:cxn>
                  <a:cxn ang="0">
                    <a:pos x="1560" y="1049"/>
                  </a:cxn>
                  <a:cxn ang="0">
                    <a:pos x="2533" y="1559"/>
                  </a:cxn>
                  <a:cxn ang="0">
                    <a:pos x="3467" y="1969"/>
                  </a:cxn>
                  <a:cxn ang="0">
                    <a:pos x="4562" y="2212"/>
                  </a:cxn>
                  <a:cxn ang="0">
                    <a:pos x="5531" y="2360"/>
                  </a:cxn>
                  <a:cxn ang="0">
                    <a:pos x="6509" y="2077"/>
                  </a:cxn>
                  <a:cxn ang="0">
                    <a:pos x="6384" y="3236"/>
                  </a:cxn>
                  <a:cxn ang="0">
                    <a:pos x="6024" y="4284"/>
                  </a:cxn>
                  <a:cxn ang="0">
                    <a:pos x="5313" y="4977"/>
                  </a:cxn>
                  <a:cxn ang="0">
                    <a:pos x="4436" y="5204"/>
                  </a:cxn>
                  <a:cxn ang="0">
                    <a:pos x="3369" y="5083"/>
                  </a:cxn>
                  <a:cxn ang="0">
                    <a:pos x="2271" y="4156"/>
                  </a:cxn>
                  <a:cxn ang="0">
                    <a:pos x="1196" y="2588"/>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p>
                <a:endParaRPr lang="en-US"/>
              </a:p>
            </p:txBody>
          </p:sp>
          <p:sp>
            <p:nvSpPr>
              <p:cNvPr id="4144" name="Freeform 10"/>
              <p:cNvSpPr/>
              <p:nvPr userDrawn="1"/>
            </p:nvSpPr>
            <p:spPr>
              <a:xfrm rot="-9414770" flipV="1">
                <a:off x="3010" y="2344"/>
                <a:ext cx="330" cy="2059"/>
              </a:xfrm>
              <a:custGeom>
                <a:avLst/>
                <a:gdLst/>
                <a:ahLst/>
                <a:cxnLst>
                  <a:cxn ang="0">
                    <a:pos x="0" y="0"/>
                  </a:cxn>
                  <a:cxn ang="0">
                    <a:pos x="695" y="3875"/>
                  </a:cxn>
                  <a:cxn ang="0">
                    <a:pos x="1878" y="8786"/>
                  </a:cxn>
                  <a:cxn ang="0">
                    <a:pos x="3291" y="15013"/>
                  </a:cxn>
                  <a:cxn ang="0">
                    <a:pos x="4857" y="23114"/>
                  </a:cxn>
                  <a:cxn ang="0">
                    <a:pos x="6813" y="33146"/>
                  </a:cxn>
                  <a:cxn ang="0">
                    <a:pos x="8638" y="43909"/>
                  </a:cxn>
                  <a:cxn ang="0">
                    <a:pos x="10398" y="56269"/>
                  </a:cxn>
                  <a:cxn ang="0">
                    <a:pos x="11767" y="70606"/>
                  </a:cxn>
                  <a:cxn ang="0">
                    <a:pos x="13209" y="85840"/>
                  </a:cxn>
                  <a:cxn ang="0">
                    <a:pos x="14166" y="103400"/>
                  </a:cxn>
                  <a:cxn ang="0">
                    <a:pos x="14657" y="122639"/>
                  </a:cxn>
                  <a:cxn ang="0">
                    <a:pos x="14872" y="142750"/>
                  </a:cxn>
                  <a:cxn ang="0">
                    <a:pos x="14166" y="165220"/>
                  </a:cxn>
                  <a:cxn ang="0">
                    <a:pos x="12852" y="189010"/>
                  </a:cxn>
                  <a:cxn ang="0">
                    <a:pos x="10874" y="214028"/>
                  </a:cxn>
                  <a:cxn ang="0">
                    <a:pos x="7887" y="241599"/>
                  </a:cxn>
                  <a:cxn ang="0">
                    <a:pos x="4571" y="272847"/>
                  </a:cxn>
                  <a:cxn ang="0">
                    <a:pos x="2496" y="301766"/>
                  </a:cxn>
                  <a:cxn ang="0">
                    <a:pos x="1183" y="328463"/>
                  </a:cxn>
                  <a:cxn ang="0">
                    <a:pos x="695" y="354151"/>
                  </a:cxn>
                  <a:cxn ang="0">
                    <a:pos x="695" y="378572"/>
                  </a:cxn>
                  <a:cxn ang="0">
                    <a:pos x="966" y="401265"/>
                  </a:cxn>
                  <a:cxn ang="0">
                    <a:pos x="1446" y="421180"/>
                  </a:cxn>
                  <a:cxn ang="0">
                    <a:pos x="1663" y="440641"/>
                  </a:cxn>
                  <a:cxn ang="0">
                    <a:pos x="4857" y="430606"/>
                  </a:cxn>
                  <a:cxn ang="0">
                    <a:pos x="4571" y="425628"/>
                  </a:cxn>
                  <a:cxn ang="0">
                    <a:pos x="4257" y="411291"/>
                  </a:cxn>
                  <a:cxn ang="0">
                    <a:pos x="3900" y="389256"/>
                  </a:cxn>
                  <a:cxn ang="0">
                    <a:pos x="4159" y="359933"/>
                  </a:cxn>
                  <a:cxn ang="0">
                    <a:pos x="4857" y="324880"/>
                  </a:cxn>
                  <a:cxn ang="0">
                    <a:pos x="6813" y="284856"/>
                  </a:cxn>
                  <a:cxn ang="0">
                    <a:pos x="10124" y="241599"/>
                  </a:cxn>
                  <a:cxn ang="0">
                    <a:pos x="15231" y="195819"/>
                  </a:cxn>
                  <a:cxn ang="0">
                    <a:pos x="16894" y="174646"/>
                  </a:cxn>
                  <a:cxn ang="0">
                    <a:pos x="17590" y="147008"/>
                  </a:cxn>
                  <a:cxn ang="0">
                    <a:pos x="17012" y="115111"/>
                  </a:cxn>
                  <a:cxn ang="0">
                    <a:pos x="15446" y="83863"/>
                  </a:cxn>
                  <a:cxn ang="0">
                    <a:pos x="12852" y="53265"/>
                  </a:cxn>
                  <a:cxn ang="0">
                    <a:pos x="9526" y="27595"/>
                  </a:cxn>
                  <a:cxn ang="0">
                    <a:pos x="5169" y="8786"/>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p>
                <a:endParaRPr lang="en-US"/>
              </a:p>
            </p:txBody>
          </p:sp>
        </p:grpSp>
        <p:sp>
          <p:nvSpPr>
            <p:cNvPr id="4105" name="Freeform 11"/>
            <p:cNvSpPr/>
            <p:nvPr userDrawn="1"/>
          </p:nvSpPr>
          <p:spPr>
            <a:xfrm rot="373331" flipH="1">
              <a:off x="22" y="1957"/>
              <a:ext cx="323" cy="649"/>
            </a:xfrm>
            <a:custGeom>
              <a:avLst/>
              <a:gdLst/>
              <a:ahLst/>
              <a:cxnLst>
                <a:cxn ang="0">
                  <a:pos x="24248" y="0"/>
                </a:cxn>
                <a:cxn ang="0">
                  <a:pos x="27127" y="6475"/>
                </a:cxn>
                <a:cxn ang="0">
                  <a:pos x="29681" y="19365"/>
                </a:cxn>
                <a:cxn ang="0">
                  <a:pos x="31704" y="35931"/>
                </a:cxn>
                <a:cxn ang="0">
                  <a:pos x="33055" y="55781"/>
                </a:cxn>
                <a:cxn ang="0">
                  <a:pos x="32762" y="79456"/>
                </a:cxn>
                <a:cxn ang="0">
                  <a:pos x="29966" y="103849"/>
                </a:cxn>
                <a:cxn ang="0">
                  <a:pos x="24248" y="129450"/>
                </a:cxn>
                <a:cxn ang="0">
                  <a:pos x="15441" y="155290"/>
                </a:cxn>
                <a:cxn ang="0">
                  <a:pos x="12698" y="152401"/>
                </a:cxn>
                <a:cxn ang="0">
                  <a:pos x="9819" y="150263"/>
                </a:cxn>
                <a:cxn ang="0">
                  <a:pos x="6763" y="146650"/>
                </a:cxn>
                <a:cxn ang="0">
                  <a:pos x="4096" y="143761"/>
                </a:cxn>
                <a:cxn ang="0">
                  <a:pos x="2024" y="140262"/>
                </a:cxn>
                <a:cxn ang="0">
                  <a:pos x="527" y="135925"/>
                </a:cxn>
                <a:cxn ang="0">
                  <a:pos x="0" y="130898"/>
                </a:cxn>
                <a:cxn ang="0">
                  <a:pos x="318" y="127285"/>
                </a:cxn>
                <a:cxn ang="0">
                  <a:pos x="3356" y="122257"/>
                </a:cxn>
                <a:cxn ang="0">
                  <a:pos x="7457" y="115378"/>
                </a:cxn>
                <a:cxn ang="0">
                  <a:pos x="11875" y="107462"/>
                </a:cxn>
                <a:cxn ang="0">
                  <a:pos x="16264" y="95932"/>
                </a:cxn>
                <a:cxn ang="0">
                  <a:pos x="20357" y="80171"/>
                </a:cxn>
                <a:cxn ang="0">
                  <a:pos x="23523" y="59367"/>
                </a:cxn>
                <a:cxn ang="0">
                  <a:pos x="25050" y="33042"/>
                </a:cxn>
                <a:cxn ang="0">
                  <a:pos x="24248"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p>
              <a:endParaRPr lang="en-US"/>
            </a:p>
          </p:txBody>
        </p:sp>
        <p:sp>
          <p:nvSpPr>
            <p:cNvPr id="4106"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p>
              <a:endParaRPr lang="en-US"/>
            </a:p>
          </p:txBody>
        </p:sp>
        <p:sp>
          <p:nvSpPr>
            <p:cNvPr id="4107"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p>
              <a:endParaRPr lang="en-US"/>
            </a:p>
          </p:txBody>
        </p:sp>
        <p:sp>
          <p:nvSpPr>
            <p:cNvPr id="4108" name="Freeform 14"/>
            <p:cNvSpPr/>
            <p:nvPr userDrawn="1"/>
          </p:nvSpPr>
          <p:spPr>
            <a:xfrm rot="373331" flipH="1">
              <a:off x="898" y="2855"/>
              <a:ext cx="354" cy="464"/>
            </a:xfrm>
            <a:custGeom>
              <a:avLst/>
              <a:gdLst/>
              <a:ahLst/>
              <a:cxnLst>
                <a:cxn ang="0">
                  <a:pos x="57581" y="0"/>
                </a:cxn>
                <a:cxn ang="0">
                  <a:pos x="0" y="47163"/>
                </a:cxn>
                <a:cxn ang="0">
                  <a:pos x="2269" y="48868"/>
                </a:cxn>
                <a:cxn ang="0">
                  <a:pos x="10638" y="54812"/>
                </a:cxn>
                <a:cxn ang="0">
                  <a:pos x="22299" y="68110"/>
                </a:cxn>
                <a:cxn ang="0">
                  <a:pos x="35291" y="88557"/>
                </a:cxn>
                <a:cxn ang="0">
                  <a:pos x="50716" y="116963"/>
                </a:cxn>
                <a:cxn ang="0">
                  <a:pos x="64458" y="150846"/>
                </a:cxn>
                <a:cxn ang="0">
                  <a:pos x="78361" y="194191"/>
                </a:cxn>
                <a:cxn ang="0">
                  <a:pos x="88990" y="249003"/>
                </a:cxn>
                <a:cxn ang="0">
                  <a:pos x="89741" y="226418"/>
                </a:cxn>
                <a:cxn ang="0">
                  <a:pos x="88249" y="201840"/>
                </a:cxn>
                <a:cxn ang="0">
                  <a:pos x="82875" y="169613"/>
                </a:cxn>
                <a:cxn ang="0">
                  <a:pos x="76083" y="139552"/>
                </a:cxn>
                <a:cxn ang="0">
                  <a:pos x="68219" y="109451"/>
                </a:cxn>
                <a:cxn ang="0">
                  <a:pos x="59826" y="84740"/>
                </a:cxn>
                <a:cxn ang="0">
                  <a:pos x="51466" y="68110"/>
                </a:cxn>
                <a:cxn ang="0">
                  <a:pos x="44344" y="60151"/>
                </a:cxn>
                <a:cxn ang="0">
                  <a:pos x="52958" y="54812"/>
                </a:cxn>
                <a:cxn ang="0">
                  <a:pos x="60604" y="52513"/>
                </a:cxn>
                <a:cxn ang="0">
                  <a:pos x="68219" y="48868"/>
                </a:cxn>
                <a:cxn ang="0">
                  <a:pos x="75341" y="47163"/>
                </a:cxn>
                <a:cxn ang="0">
                  <a:pos x="80633" y="45040"/>
                </a:cxn>
                <a:cxn ang="0">
                  <a:pos x="83644" y="41394"/>
                </a:cxn>
                <a:cxn ang="0">
                  <a:pos x="86748" y="39700"/>
                </a:cxn>
                <a:cxn ang="0">
                  <a:pos x="87499" y="39700"/>
                </a:cxn>
                <a:cxn ang="0">
                  <a:pos x="57581"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p>
              <a:endParaRPr lang="en-US"/>
            </a:p>
          </p:txBody>
        </p:sp>
        <p:sp>
          <p:nvSpPr>
            <p:cNvPr id="4109" name="Freeform 15"/>
            <p:cNvSpPr/>
            <p:nvPr userDrawn="1"/>
          </p:nvSpPr>
          <p:spPr>
            <a:xfrm rot="373331" flipH="1">
              <a:off x="799" y="2979"/>
              <a:ext cx="87" cy="274"/>
            </a:xfrm>
            <a:custGeom>
              <a:avLst/>
              <a:gdLst/>
              <a:ahLst/>
              <a:cxnLst>
                <a:cxn ang="0">
                  <a:pos x="21141" y="0"/>
                </a:cxn>
                <a:cxn ang="0">
                  <a:pos x="16767" y="0"/>
                </a:cxn>
                <a:cxn ang="0">
                  <a:pos x="11664" y="8014"/>
                </a:cxn>
                <a:cxn ang="0">
                  <a:pos x="6561" y="18298"/>
                </a:cxn>
                <a:cxn ang="0">
                  <a:pos x="2916" y="38798"/>
                </a:cxn>
                <a:cxn ang="0">
                  <a:pos x="729" y="61095"/>
                </a:cxn>
                <a:cxn ang="0">
                  <a:pos x="0" y="89626"/>
                </a:cxn>
                <a:cxn ang="0">
                  <a:pos x="2187" y="122193"/>
                </a:cxn>
                <a:cxn ang="0">
                  <a:pos x="8019" y="156305"/>
                </a:cxn>
                <a:cxn ang="0">
                  <a:pos x="10935" y="107910"/>
                </a:cxn>
                <a:cxn ang="0">
                  <a:pos x="13851" y="75343"/>
                </a:cxn>
                <a:cxn ang="0">
                  <a:pos x="16767" y="44559"/>
                </a:cxn>
                <a:cxn ang="0">
                  <a:pos x="21141"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p>
              <a:endParaRPr lang="en-US"/>
            </a:p>
          </p:txBody>
        </p:sp>
        <p:sp>
          <p:nvSpPr>
            <p:cNvPr id="4110"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p>
              <a:endParaRPr lang="en-US"/>
            </a:p>
          </p:txBody>
        </p:sp>
        <p:grpSp>
          <p:nvGrpSpPr>
            <p:cNvPr id="4111" name="Group 17"/>
            <p:cNvGrpSpPr/>
            <p:nvPr userDrawn="1"/>
          </p:nvGrpSpPr>
          <p:grpSpPr>
            <a:xfrm rot="3220060">
              <a:off x="2631" y="754"/>
              <a:ext cx="569" cy="637"/>
              <a:chOff x="1727" y="866"/>
              <a:chExt cx="129" cy="157"/>
            </a:xfrm>
          </p:grpSpPr>
          <p:sp>
            <p:nvSpPr>
              <p:cNvPr id="4135" name="Freeform 18"/>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4136" name="Freeform 19"/>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4137" name="Freeform 20"/>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4112" name="Group 21"/>
            <p:cNvGrpSpPr/>
            <p:nvPr userDrawn="1"/>
          </p:nvGrpSpPr>
          <p:grpSpPr>
            <a:xfrm rot="-6691250">
              <a:off x="3636" y="132"/>
              <a:ext cx="356" cy="607"/>
              <a:chOff x="1727" y="866"/>
              <a:chExt cx="129" cy="157"/>
            </a:xfrm>
          </p:grpSpPr>
          <p:sp>
            <p:nvSpPr>
              <p:cNvPr id="4132" name="Freeform 22"/>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4133" name="Freeform 23"/>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4134" name="Freeform 24"/>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4113" name="Group 25"/>
            <p:cNvGrpSpPr/>
            <p:nvPr userDrawn="1"/>
          </p:nvGrpSpPr>
          <p:grpSpPr>
            <a:xfrm rot="8524840">
              <a:off x="668" y="3321"/>
              <a:ext cx="501" cy="502"/>
              <a:chOff x="1727" y="866"/>
              <a:chExt cx="129" cy="157"/>
            </a:xfrm>
          </p:grpSpPr>
          <p:sp>
            <p:nvSpPr>
              <p:cNvPr id="4129" name="Freeform 26"/>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4130" name="Freeform 27"/>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4131" name="Freeform 28"/>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4114" name="Group 29"/>
            <p:cNvGrpSpPr/>
            <p:nvPr userDrawn="1"/>
          </p:nvGrpSpPr>
          <p:grpSpPr>
            <a:xfrm rot="4106450" flipH="1">
              <a:off x="393" y="261"/>
              <a:ext cx="709" cy="892"/>
              <a:chOff x="1727" y="866"/>
              <a:chExt cx="129" cy="157"/>
            </a:xfrm>
          </p:grpSpPr>
          <p:sp>
            <p:nvSpPr>
              <p:cNvPr id="4126" name="Freeform 30"/>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4127" name="Freeform 31"/>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4128" name="Freeform 32"/>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4115" name="Group 33"/>
            <p:cNvGrpSpPr/>
            <p:nvPr userDrawn="1"/>
          </p:nvGrpSpPr>
          <p:grpSpPr>
            <a:xfrm rot="10015322" flipH="1">
              <a:off x="4625" y="2382"/>
              <a:ext cx="709" cy="892"/>
              <a:chOff x="1727" y="866"/>
              <a:chExt cx="129" cy="157"/>
            </a:xfrm>
          </p:grpSpPr>
          <p:sp>
            <p:nvSpPr>
              <p:cNvPr id="4123" name="Freeform 34"/>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4124" name="Freeform 35"/>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4125" name="Freeform 36"/>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4116"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p>
              <a:endParaRPr lang="en-US"/>
            </a:p>
          </p:txBody>
        </p:sp>
        <p:sp>
          <p:nvSpPr>
            <p:cNvPr id="4117" name="Freeform 38"/>
            <p:cNvSpPr/>
            <p:nvPr userDrawn="1"/>
          </p:nvSpPr>
          <p:spPr>
            <a:xfrm rot="9832527" flipV="1">
              <a:off x="2158" y="102"/>
              <a:ext cx="681" cy="593"/>
            </a:xfrm>
            <a:custGeom>
              <a:avLst/>
              <a:gdLst/>
              <a:ahLst/>
              <a:cxnLst>
                <a:cxn ang="0">
                  <a:pos x="0" y="0"/>
                </a:cxn>
                <a:cxn ang="0">
                  <a:pos x="0" y="6185"/>
                </a:cxn>
                <a:cxn ang="0">
                  <a:pos x="1039" y="12265"/>
                </a:cxn>
                <a:cxn ang="0">
                  <a:pos x="2064" y="18418"/>
                </a:cxn>
                <a:cxn ang="0">
                  <a:pos x="3800" y="24028"/>
                </a:cxn>
                <a:cxn ang="0">
                  <a:pos x="6269" y="29242"/>
                </a:cxn>
                <a:cxn ang="0">
                  <a:pos x="9415" y="34602"/>
                </a:cxn>
                <a:cxn ang="0">
                  <a:pos x="13207" y="39503"/>
                </a:cxn>
                <a:cxn ang="0">
                  <a:pos x="17658" y="43624"/>
                </a:cxn>
                <a:cxn ang="0">
                  <a:pos x="23276" y="47588"/>
                </a:cxn>
                <a:cxn ang="0">
                  <a:pos x="29771" y="50985"/>
                </a:cxn>
                <a:cxn ang="0">
                  <a:pos x="36729" y="53728"/>
                </a:cxn>
                <a:cxn ang="0">
                  <a:pos x="45304" y="55895"/>
                </a:cxn>
                <a:cxn ang="0">
                  <a:pos x="54718" y="57378"/>
                </a:cxn>
                <a:cxn ang="0">
                  <a:pos x="65082" y="58162"/>
                </a:cxn>
                <a:cxn ang="0">
                  <a:pos x="76169" y="57846"/>
                </a:cxn>
                <a:cxn ang="0">
                  <a:pos x="88991" y="56878"/>
                </a:cxn>
                <a:cxn ang="0">
                  <a:pos x="77602" y="55687"/>
                </a:cxn>
                <a:cxn ang="0">
                  <a:pos x="67538" y="53935"/>
                </a:cxn>
                <a:cxn ang="0">
                  <a:pos x="58778" y="51976"/>
                </a:cxn>
                <a:cxn ang="0">
                  <a:pos x="51221" y="50015"/>
                </a:cxn>
                <a:cxn ang="0">
                  <a:pos x="44284" y="47385"/>
                </a:cxn>
                <a:cxn ang="0">
                  <a:pos x="38793" y="44600"/>
                </a:cxn>
                <a:cxn ang="0">
                  <a:pos x="33584" y="41462"/>
                </a:cxn>
                <a:cxn ang="0">
                  <a:pos x="29140" y="38065"/>
                </a:cxn>
                <a:cxn ang="0">
                  <a:pos x="24948" y="34602"/>
                </a:cxn>
                <a:cxn ang="0">
                  <a:pos x="21156" y="30688"/>
                </a:cxn>
                <a:cxn ang="0">
                  <a:pos x="18045" y="26300"/>
                </a:cxn>
                <a:cxn ang="0">
                  <a:pos x="14887" y="21556"/>
                </a:cxn>
                <a:cxn ang="0">
                  <a:pos x="11389" y="16967"/>
                </a:cxn>
                <a:cxn ang="0">
                  <a:pos x="7984" y="11562"/>
                </a:cxn>
                <a:cxn ang="0">
                  <a:pos x="4184" y="5872"/>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4118" name="Freeform 39"/>
            <p:cNvSpPr/>
            <p:nvPr userDrawn="1"/>
          </p:nvSpPr>
          <p:spPr>
            <a:xfrm rot="9832527" flipV="1">
              <a:off x="1997" y="858"/>
              <a:ext cx="330" cy="278"/>
            </a:xfrm>
            <a:custGeom>
              <a:avLst/>
              <a:gdLst/>
              <a:ahLst/>
              <a:cxnLst>
                <a:cxn ang="0">
                  <a:pos x="27387" y="0"/>
                </a:cxn>
                <a:cxn ang="0">
                  <a:pos x="44047" y="28154"/>
                </a:cxn>
                <a:cxn ang="0">
                  <a:pos x="42581" y="27828"/>
                </a:cxn>
                <a:cxn ang="0">
                  <a:pos x="38019" y="27330"/>
                </a:cxn>
                <a:cxn ang="0">
                  <a:pos x="31645" y="26276"/>
                </a:cxn>
                <a:cxn ang="0">
                  <a:pos x="24180" y="25778"/>
                </a:cxn>
                <a:cxn ang="0">
                  <a:pos x="16000" y="25247"/>
                </a:cxn>
                <a:cxn ang="0">
                  <a:pos x="8931" y="25586"/>
                </a:cxn>
                <a:cxn ang="0">
                  <a:pos x="3202" y="26602"/>
                </a:cxn>
                <a:cxn ang="0">
                  <a:pos x="0" y="28685"/>
                </a:cxn>
                <a:cxn ang="0">
                  <a:pos x="1453" y="25586"/>
                </a:cxn>
                <a:cxn ang="0">
                  <a:pos x="2813" y="23210"/>
                </a:cxn>
                <a:cxn ang="0">
                  <a:pos x="5708" y="21340"/>
                </a:cxn>
                <a:cxn ang="0">
                  <a:pos x="8931" y="19786"/>
                </a:cxn>
                <a:cxn ang="0">
                  <a:pos x="12798" y="18773"/>
                </a:cxn>
                <a:cxn ang="0">
                  <a:pos x="16700" y="18434"/>
                </a:cxn>
                <a:cxn ang="0">
                  <a:pos x="20958" y="18434"/>
                </a:cxn>
                <a:cxn ang="0">
                  <a:pos x="25631" y="19288"/>
                </a:cxn>
                <a:cxn ang="0">
                  <a:pos x="25878" y="18434"/>
                </a:cxn>
                <a:cxn ang="0">
                  <a:pos x="24825" y="14640"/>
                </a:cxn>
                <a:cxn ang="0">
                  <a:pos x="23768" y="9912"/>
                </a:cxn>
                <a:cxn ang="0">
                  <a:pos x="23068" y="7829"/>
                </a:cxn>
                <a:cxn ang="0">
                  <a:pos x="22429" y="7829"/>
                </a:cxn>
                <a:cxn ang="0">
                  <a:pos x="21623" y="7506"/>
                </a:cxn>
                <a:cxn ang="0">
                  <a:pos x="20958" y="6816"/>
                </a:cxn>
                <a:cxn ang="0">
                  <a:pos x="20319" y="6005"/>
                </a:cxn>
                <a:cxn ang="0">
                  <a:pos x="20319" y="4938"/>
                </a:cxn>
                <a:cxn ang="0">
                  <a:pos x="20958" y="3584"/>
                </a:cxn>
                <a:cxn ang="0">
                  <a:pos x="23465" y="2082"/>
                </a:cxn>
                <a:cxn ang="0">
                  <a:pos x="27387"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4119" name="Freeform 40"/>
            <p:cNvSpPr/>
            <p:nvPr userDrawn="1"/>
          </p:nvSpPr>
          <p:spPr>
            <a:xfrm rot="9832527" flipV="1">
              <a:off x="2224" y="808"/>
              <a:ext cx="123" cy="233"/>
            </a:xfrm>
            <a:custGeom>
              <a:avLst/>
              <a:gdLst/>
              <a:ahLst/>
              <a:cxnLst>
                <a:cxn ang="0">
                  <a:pos x="11353" y="0"/>
                </a:cxn>
                <a:cxn ang="0">
                  <a:pos x="7265" y="8804"/>
                </a:cxn>
                <a:cxn ang="0">
                  <a:pos x="5471" y="14421"/>
                </a:cxn>
                <a:cxn ang="0">
                  <a:pos x="3998" y="18352"/>
                </a:cxn>
                <a:cxn ang="0">
                  <a:pos x="0" y="21823"/>
                </a:cxn>
                <a:cxn ang="0">
                  <a:pos x="4396" y="20392"/>
                </a:cxn>
                <a:cxn ang="0">
                  <a:pos x="8487" y="18536"/>
                </a:cxn>
                <a:cxn ang="0">
                  <a:pos x="11755" y="16005"/>
                </a:cxn>
                <a:cxn ang="0">
                  <a:pos x="14629" y="13222"/>
                </a:cxn>
                <a:cxn ang="0">
                  <a:pos x="16402" y="10188"/>
                </a:cxn>
                <a:cxn ang="0">
                  <a:pos x="16824" y="6913"/>
                </a:cxn>
                <a:cxn ang="0">
                  <a:pos x="15295" y="3470"/>
                </a:cxn>
                <a:cxn ang="0">
                  <a:pos x="11353"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4120"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p>
              <a:endParaRPr lang="en-US"/>
            </a:p>
          </p:txBody>
        </p:sp>
        <p:sp>
          <p:nvSpPr>
            <p:cNvPr id="4121" name="Freeform 42"/>
            <p:cNvSpPr/>
            <p:nvPr userDrawn="1"/>
          </p:nvSpPr>
          <p:spPr>
            <a:xfrm rot="9832527" flipV="1">
              <a:off x="2173" y="1238"/>
              <a:ext cx="393" cy="2300"/>
            </a:xfrm>
            <a:custGeom>
              <a:avLst/>
              <a:gdLst/>
              <a:ahLst/>
              <a:cxnLst>
                <a:cxn ang="0">
                  <a:pos x="0" y="0"/>
                </a:cxn>
                <a:cxn ang="0">
                  <a:pos x="2039" y="7397"/>
                </a:cxn>
                <a:cxn ang="0">
                  <a:pos x="5378" y="17090"/>
                </a:cxn>
                <a:cxn ang="0">
                  <a:pos x="9435" y="29044"/>
                </a:cxn>
                <a:cxn ang="0">
                  <a:pos x="13795" y="44977"/>
                </a:cxn>
                <a:cxn ang="0">
                  <a:pos x="19563" y="64374"/>
                </a:cxn>
                <a:cxn ang="0">
                  <a:pos x="24640" y="85227"/>
                </a:cxn>
                <a:cxn ang="0">
                  <a:pos x="29615" y="109502"/>
                </a:cxn>
                <a:cxn ang="0">
                  <a:pos x="33692" y="137389"/>
                </a:cxn>
                <a:cxn ang="0">
                  <a:pos x="37652" y="166786"/>
                </a:cxn>
                <a:cxn ang="0">
                  <a:pos x="40461" y="200610"/>
                </a:cxn>
                <a:cxn ang="0">
                  <a:pos x="41727" y="238204"/>
                </a:cxn>
                <a:cxn ang="0">
                  <a:pos x="42402" y="277300"/>
                </a:cxn>
                <a:cxn ang="0">
                  <a:pos x="40461" y="321157"/>
                </a:cxn>
                <a:cxn ang="0">
                  <a:pos x="36641" y="367405"/>
                </a:cxn>
                <a:cxn ang="0">
                  <a:pos x="31029" y="415692"/>
                </a:cxn>
                <a:cxn ang="0">
                  <a:pos x="22609" y="469360"/>
                </a:cxn>
                <a:cxn ang="0">
                  <a:pos x="13156" y="529977"/>
                </a:cxn>
                <a:cxn ang="0">
                  <a:pos x="7013" y="586258"/>
                </a:cxn>
                <a:cxn ang="0">
                  <a:pos x="3339" y="638312"/>
                </a:cxn>
                <a:cxn ang="0">
                  <a:pos x="2039" y="688213"/>
                </a:cxn>
                <a:cxn ang="0">
                  <a:pos x="2039" y="735846"/>
                </a:cxn>
                <a:cxn ang="0">
                  <a:pos x="2659" y="779363"/>
                </a:cxn>
                <a:cxn ang="0">
                  <a:pos x="4078" y="818431"/>
                </a:cxn>
                <a:cxn ang="0">
                  <a:pos x="4732" y="856054"/>
                </a:cxn>
                <a:cxn ang="0">
                  <a:pos x="13795" y="836661"/>
                </a:cxn>
                <a:cxn ang="0">
                  <a:pos x="13156" y="826968"/>
                </a:cxn>
                <a:cxn ang="0">
                  <a:pos x="12146" y="798727"/>
                </a:cxn>
                <a:cxn ang="0">
                  <a:pos x="11083" y="756350"/>
                </a:cxn>
                <a:cxn ang="0">
                  <a:pos x="11764" y="699376"/>
                </a:cxn>
                <a:cxn ang="0">
                  <a:pos x="13795" y="631268"/>
                </a:cxn>
                <a:cxn ang="0">
                  <a:pos x="19563" y="553438"/>
                </a:cxn>
                <a:cxn ang="0">
                  <a:pos x="28990" y="469360"/>
                </a:cxn>
                <a:cxn ang="0">
                  <a:pos x="43417" y="380728"/>
                </a:cxn>
                <a:cxn ang="0">
                  <a:pos x="48115" y="339505"/>
                </a:cxn>
                <a:cxn ang="0">
                  <a:pos x="50188" y="285837"/>
                </a:cxn>
                <a:cxn ang="0">
                  <a:pos x="48497" y="223633"/>
                </a:cxn>
                <a:cxn ang="0">
                  <a:pos x="44182" y="163019"/>
                </a:cxn>
                <a:cxn ang="0">
                  <a:pos x="36641" y="103428"/>
                </a:cxn>
                <a:cxn ang="0">
                  <a:pos x="27307" y="53560"/>
                </a:cxn>
                <a:cxn ang="0">
                  <a:pos x="14810" y="17090"/>
                </a:cxn>
                <a:cxn ang="0">
                  <a:pos x="0" y="0"/>
                </a:cxn>
              </a:cxnLst>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p>
              <a:endParaRPr lang="en-US"/>
            </a:p>
          </p:txBody>
        </p:sp>
        <p:sp>
          <p:nvSpPr>
            <p:cNvPr id="4122" name="Freeform 43"/>
            <p:cNvSpPr/>
            <p:nvPr userDrawn="1"/>
          </p:nvSpPr>
          <p:spPr>
            <a:xfrm>
              <a:off x="0" y="1848"/>
              <a:ext cx="36" cy="132"/>
            </a:xfrm>
            <a:custGeom>
              <a:avLst/>
              <a:gdLst/>
              <a:ahLst/>
              <a:cxnLst>
                <a:cxn ang="0">
                  <a:pos x="0" y="0"/>
                </a:cxn>
                <a:cxn ang="0">
                  <a:pos x="36" y="12"/>
                </a:cxn>
                <a:cxn ang="0">
                  <a:pos x="0" y="132"/>
                </a:cxn>
                <a:cxn ang="0">
                  <a:pos x="0" y="0"/>
                </a:cxn>
              </a:cxnLst>
              <a:pathLst>
                <a:path w="36" h="132">
                  <a:moveTo>
                    <a:pt x="0" y="0"/>
                  </a:moveTo>
                  <a:lnTo>
                    <a:pt x="36" y="12"/>
                  </a:lnTo>
                  <a:lnTo>
                    <a:pt x="0" y="132"/>
                  </a:lnTo>
                  <a:lnTo>
                    <a:pt x="0" y="0"/>
                  </a:lnTo>
                  <a:close/>
                </a:path>
              </a:pathLst>
            </a:custGeom>
            <a:solidFill>
              <a:schemeClr val="folHlink">
                <a:alpha val="100000"/>
              </a:schemeClr>
            </a:solidFill>
            <a:ln w="9525">
              <a:noFill/>
            </a:ln>
          </p:spPr>
          <p:txBody>
            <a:bodyPr/>
            <a:p>
              <a:endParaRPr lang="en-US"/>
            </a:p>
          </p:txBody>
        </p:sp>
      </p:grpSp>
      <p:sp>
        <p:nvSpPr>
          <p:cNvPr id="190511" name="Rectangle 47"/>
          <p:cNvSpPr>
            <a:spLocks noGrp="1" noChangeArrowheads="1"/>
          </p:cNvSpPr>
          <p:nvPr>
            <p:ph type="ctrTitle"/>
          </p:nvPr>
        </p:nvSpPr>
        <p:spPr>
          <a:xfrm>
            <a:off x="2455863" y="596900"/>
            <a:ext cx="6192837" cy="3581400"/>
          </a:xfrm>
        </p:spPr>
        <p:txBody>
          <a:bodyPr/>
          <a:lstStyle>
            <a:lvl1pPr>
              <a:defRPr/>
            </a:lvl1pPr>
          </a:lstStyle>
          <a:p>
            <a:pPr lvl="0"/>
            <a:r>
              <a:rPr lang="en-US" altLang="en-US" noProof="0"/>
              <a:t>Click to edit Master title style</a:t>
            </a:r>
            <a:endParaRPr lang="en-US" altLang="en-US" noProof="0"/>
          </a:p>
        </p:txBody>
      </p:sp>
      <p:sp>
        <p:nvSpPr>
          <p:cNvPr id="190512" name="Rectangle 48"/>
          <p:cNvSpPr>
            <a:spLocks noGrp="1" noChangeArrowheads="1"/>
          </p:cNvSpPr>
          <p:nvPr>
            <p:ph type="subTitle" idx="1"/>
          </p:nvPr>
        </p:nvSpPr>
        <p:spPr>
          <a:xfrm>
            <a:off x="2489200" y="4279900"/>
            <a:ext cx="6146800" cy="1485900"/>
          </a:xfrm>
        </p:spPr>
        <p:txBody>
          <a:bodyPr/>
          <a:lstStyle>
            <a:lvl1pPr marL="0" indent="0" algn="ctr">
              <a:buFontTx/>
              <a:buNone/>
              <a:defRPr/>
            </a:lvl1pPr>
          </a:lstStyle>
          <a:p>
            <a:pPr lvl="0"/>
            <a:r>
              <a:rPr lang="en-US" altLang="en-US" noProof="0"/>
              <a:t>Click to edit Master subtitle style</a:t>
            </a:r>
            <a:endParaRPr lang="en-US" altLang="en-US" noProof="0"/>
          </a:p>
        </p:txBody>
      </p:sp>
      <p:sp>
        <p:nvSpPr>
          <p:cNvPr id="92" name="Rectangle 44"/>
          <p:cNvSpPr>
            <a:spLocks noGrp="1" noChangeArrowheads="1"/>
          </p:cNvSpPr>
          <p:nvPr>
            <p:ph type="dt" sz="half" idx="2"/>
          </p:nvPr>
        </p:nvSpPr>
        <p:spPr bwMode="auto">
          <a:xfrm>
            <a:off x="457200" y="6248400"/>
            <a:ext cx="2133600" cy="4572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3"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4"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t" anchorCtr="0" compatLnSpc="1"/>
          <a:p>
            <a:pPr algn="r" eaLnBrk="1" hangingPunct="1"/>
            <a:fld id="{9A0DB2DC-4C9A-4742-B13C-FB6460FD3503}" type="slidenum">
              <a:rPr lang="en-US" altLang="en-US" dirty="0">
                <a:latin typeface="Verdana" panose="020B0604030504040204" pitchFamily="34" charset="0"/>
              </a:rPr>
            </a:fld>
            <a:endParaRPr lang="en-US" altLang="en-US" dirty="0">
              <a:latin typeface="Verdan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561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GB"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2" Type="http://schemas.openxmlformats.org/officeDocument/2006/relationships/theme" Target="../theme/theme2.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7613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7613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7613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3074" name="Group 2"/>
          <p:cNvGrpSpPr/>
          <p:nvPr/>
        </p:nvGrpSpPr>
        <p:grpSpPr>
          <a:xfrm>
            <a:off x="-7937" y="0"/>
            <a:ext cx="2833687" cy="6856413"/>
            <a:chOff x="-5" y="0"/>
            <a:chExt cx="1785" cy="4319"/>
          </a:xfrm>
        </p:grpSpPr>
        <p:sp>
          <p:nvSpPr>
            <p:cNvPr id="3080"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p>
              <a:endParaRPr lang="en-US"/>
            </a:p>
          </p:txBody>
        </p:sp>
        <p:grpSp>
          <p:nvGrpSpPr>
            <p:cNvPr id="3081" name="Group 4"/>
            <p:cNvGrpSpPr/>
            <p:nvPr/>
          </p:nvGrpSpPr>
          <p:grpSpPr>
            <a:xfrm rot="-6635092" flipH="1">
              <a:off x="104" y="2441"/>
              <a:ext cx="452" cy="444"/>
              <a:chOff x="1727" y="866"/>
              <a:chExt cx="129" cy="157"/>
            </a:xfrm>
          </p:grpSpPr>
          <p:sp>
            <p:nvSpPr>
              <p:cNvPr id="3119" name="Freeform 5"/>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20" name="Freeform 6"/>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21" name="Freeform 7"/>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3082"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p>
              <a:endParaRPr lang="en-US"/>
            </a:p>
          </p:txBody>
        </p:sp>
        <p:grpSp>
          <p:nvGrpSpPr>
            <p:cNvPr id="3083" name="Group 9"/>
            <p:cNvGrpSpPr/>
            <p:nvPr/>
          </p:nvGrpSpPr>
          <p:grpSpPr>
            <a:xfrm rot="416244">
              <a:off x="9" y="1746"/>
              <a:ext cx="1771" cy="1741"/>
              <a:chOff x="41" y="2787"/>
              <a:chExt cx="902" cy="833"/>
            </a:xfrm>
          </p:grpSpPr>
          <p:sp>
            <p:nvSpPr>
              <p:cNvPr id="3110" name="Freeform 10"/>
              <p:cNvSpPr/>
              <p:nvPr userDrawn="1"/>
            </p:nvSpPr>
            <p:spPr>
              <a:xfrm rot="373331" flipH="1">
                <a:off x="125" y="2787"/>
                <a:ext cx="313" cy="303"/>
              </a:xfrm>
              <a:custGeom>
                <a:avLst/>
                <a:gdLst/>
                <a:ahLst/>
                <a:cxnLst>
                  <a:cxn ang="0">
                    <a:pos x="413" y="1894"/>
                  </a:cxn>
                  <a:cxn ang="0">
                    <a:pos x="330" y="1791"/>
                  </a:cxn>
                  <a:cxn ang="0">
                    <a:pos x="237" y="1635"/>
                  </a:cxn>
                  <a:cxn ang="0">
                    <a:pos x="137" y="1430"/>
                  </a:cxn>
                  <a:cxn ang="0">
                    <a:pos x="42" y="1216"/>
                  </a:cxn>
                  <a:cxn ang="0">
                    <a:pos x="0" y="984"/>
                  </a:cxn>
                  <a:cxn ang="0">
                    <a:pos x="1" y="737"/>
                  </a:cxn>
                  <a:cxn ang="0">
                    <a:pos x="81" y="511"/>
                  </a:cxn>
                  <a:cxn ang="0">
                    <a:pos x="244" y="320"/>
                  </a:cxn>
                  <a:cxn ang="0">
                    <a:pos x="408" y="198"/>
                  </a:cxn>
                  <a:cxn ang="0">
                    <a:pos x="541" y="108"/>
                  </a:cxn>
                  <a:cxn ang="0">
                    <a:pos x="649" y="61"/>
                  </a:cxn>
                  <a:cxn ang="0">
                    <a:pos x="733" y="42"/>
                  </a:cxn>
                  <a:cxn ang="0">
                    <a:pos x="793" y="42"/>
                  </a:cxn>
                  <a:cxn ang="0">
                    <a:pos x="936" y="0"/>
                  </a:cxn>
                  <a:cxn ang="0">
                    <a:pos x="1330" y="75"/>
                  </a:cxn>
                  <a:cxn ang="0">
                    <a:pos x="1440" y="108"/>
                  </a:cxn>
                  <a:cxn ang="0">
                    <a:pos x="1548" y="137"/>
                  </a:cxn>
                  <a:cxn ang="0">
                    <a:pos x="1641" y="169"/>
                  </a:cxn>
                  <a:cxn ang="0">
                    <a:pos x="1711" y="208"/>
                  </a:cxn>
                  <a:cxn ang="0">
                    <a:pos x="1789" y="244"/>
                  </a:cxn>
                  <a:cxn ang="0">
                    <a:pos x="1849" y="286"/>
                  </a:cxn>
                  <a:cxn ang="0">
                    <a:pos x="1897" y="342"/>
                  </a:cxn>
                  <a:cxn ang="0">
                    <a:pos x="1953" y="408"/>
                  </a:cxn>
                  <a:cxn ang="0">
                    <a:pos x="1849" y="365"/>
                  </a:cxn>
                  <a:cxn ang="0">
                    <a:pos x="1750" y="325"/>
                  </a:cxn>
                  <a:cxn ang="0">
                    <a:pos x="1650" y="300"/>
                  </a:cxn>
                  <a:cxn ang="0">
                    <a:pos x="1548" y="267"/>
                  </a:cxn>
                  <a:cxn ang="0">
                    <a:pos x="1467" y="244"/>
                  </a:cxn>
                  <a:cxn ang="0">
                    <a:pos x="1382" y="237"/>
                  </a:cxn>
                  <a:cxn ang="0">
                    <a:pos x="1284" y="222"/>
                  </a:cxn>
                  <a:cxn ang="0">
                    <a:pos x="1203" y="222"/>
                  </a:cxn>
                  <a:cxn ang="0">
                    <a:pos x="1125" y="222"/>
                  </a:cxn>
                  <a:cxn ang="0">
                    <a:pos x="1044" y="225"/>
                  </a:cxn>
                  <a:cxn ang="0">
                    <a:pos x="961" y="244"/>
                  </a:cxn>
                  <a:cxn ang="0">
                    <a:pos x="890" y="264"/>
                  </a:cxn>
                  <a:cxn ang="0">
                    <a:pos x="819" y="300"/>
                  </a:cxn>
                  <a:cxn ang="0">
                    <a:pos x="734" y="325"/>
                  </a:cxn>
                  <a:cxn ang="0">
                    <a:pos x="666" y="368"/>
                  </a:cxn>
                  <a:cxn ang="0">
                    <a:pos x="596" y="413"/>
                  </a:cxn>
                  <a:cxn ang="0">
                    <a:pos x="469" y="550"/>
                  </a:cxn>
                  <a:cxn ang="0">
                    <a:pos x="381" y="720"/>
                  </a:cxn>
                  <a:cxn ang="0">
                    <a:pos x="330" y="931"/>
                  </a:cxn>
                  <a:cxn ang="0">
                    <a:pos x="312" y="1138"/>
                  </a:cxn>
                  <a:cxn ang="0">
                    <a:pos x="312" y="1368"/>
                  </a:cxn>
                  <a:cxn ang="0">
                    <a:pos x="342" y="1567"/>
                  </a:cxn>
                  <a:cxn ang="0">
                    <a:pos x="368" y="1750"/>
                  </a:cxn>
                  <a:cxn ang="0">
                    <a:pos x="413" y="1894"/>
                  </a:cxn>
                </a:cxnLst>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p>
                <a:endParaRPr lang="en-US"/>
              </a:p>
            </p:txBody>
          </p:sp>
          <p:sp>
            <p:nvSpPr>
              <p:cNvPr id="3111" name="Freeform 11"/>
              <p:cNvSpPr/>
              <p:nvPr userDrawn="1"/>
            </p:nvSpPr>
            <p:spPr>
              <a:xfrm rot="373331" flipH="1">
                <a:off x="41" y="2843"/>
                <a:ext cx="262" cy="308"/>
              </a:xfrm>
              <a:custGeom>
                <a:avLst/>
                <a:gdLst/>
                <a:ahLst/>
                <a:cxnLst>
                  <a:cxn ang="0">
                    <a:pos x="970" y="0"/>
                  </a:cxn>
                  <a:cxn ang="0">
                    <a:pos x="996" y="19"/>
                  </a:cxn>
                  <a:cxn ang="0">
                    <a:pos x="1052" y="75"/>
                  </a:cxn>
                  <a:cxn ang="0">
                    <a:pos x="1131" y="168"/>
                  </a:cxn>
                  <a:cxn ang="0">
                    <a:pos x="1221" y="304"/>
                  </a:cxn>
                  <a:cxn ang="0">
                    <a:pos x="1291" y="473"/>
                  </a:cxn>
                  <a:cxn ang="0">
                    <a:pos x="1337" y="697"/>
                  </a:cxn>
                  <a:cxn ang="0">
                    <a:pos x="1337" y="962"/>
                  </a:cxn>
                  <a:cxn ang="0">
                    <a:pos x="1281" y="1274"/>
                  </a:cxn>
                  <a:cxn ang="0">
                    <a:pos x="1250" y="1361"/>
                  </a:cxn>
                  <a:cxn ang="0">
                    <a:pos x="1211" y="1433"/>
                  </a:cxn>
                  <a:cxn ang="0">
                    <a:pos x="1169" y="1511"/>
                  </a:cxn>
                  <a:cxn ang="0">
                    <a:pos x="1113" y="1580"/>
                  </a:cxn>
                  <a:cxn ang="0">
                    <a:pos x="1038" y="1646"/>
                  </a:cxn>
                  <a:cxn ang="0">
                    <a:pos x="976" y="1696"/>
                  </a:cxn>
                  <a:cxn ang="0">
                    <a:pos x="910" y="1744"/>
                  </a:cxn>
                  <a:cxn ang="0">
                    <a:pos x="816" y="1783"/>
                  </a:cxn>
                  <a:cxn ang="0">
                    <a:pos x="731" y="1802"/>
                  </a:cxn>
                  <a:cxn ang="0">
                    <a:pos x="645" y="1825"/>
                  </a:cxn>
                  <a:cxn ang="0">
                    <a:pos x="546" y="1842"/>
                  </a:cxn>
                  <a:cxn ang="0">
                    <a:pos x="439" y="1842"/>
                  </a:cxn>
                  <a:cxn ang="0">
                    <a:pos x="325" y="1825"/>
                  </a:cxn>
                  <a:cxn ang="0">
                    <a:pos x="223" y="1802"/>
                  </a:cxn>
                  <a:cxn ang="0">
                    <a:pos x="104" y="1763"/>
                  </a:cxn>
                  <a:cxn ang="0">
                    <a:pos x="0" y="1716"/>
                  </a:cxn>
                  <a:cxn ang="0">
                    <a:pos x="99" y="1783"/>
                  </a:cxn>
                  <a:cxn ang="0">
                    <a:pos x="197" y="1825"/>
                  </a:cxn>
                  <a:cxn ang="0">
                    <a:pos x="297" y="1871"/>
                  </a:cxn>
                  <a:cxn ang="0">
                    <a:pos x="381" y="1903"/>
                  </a:cxn>
                  <a:cxn ang="0">
                    <a:pos x="468" y="1930"/>
                  </a:cxn>
                  <a:cxn ang="0">
                    <a:pos x="564" y="1941"/>
                  </a:cxn>
                  <a:cxn ang="0">
                    <a:pos x="646" y="1945"/>
                  </a:cxn>
                  <a:cxn ang="0">
                    <a:pos x="734" y="1945"/>
                  </a:cxn>
                  <a:cxn ang="0">
                    <a:pos x="812" y="1941"/>
                  </a:cxn>
                  <a:cxn ang="0">
                    <a:pos x="890" y="1923"/>
                  </a:cxn>
                  <a:cxn ang="0">
                    <a:pos x="957" y="1903"/>
                  </a:cxn>
                  <a:cxn ang="0">
                    <a:pos x="1029" y="1884"/>
                  </a:cxn>
                  <a:cxn ang="0">
                    <a:pos x="1094" y="1860"/>
                  </a:cxn>
                  <a:cxn ang="0">
                    <a:pos x="1155" y="1819"/>
                  </a:cxn>
                  <a:cxn ang="0">
                    <a:pos x="1211" y="1783"/>
                  </a:cxn>
                  <a:cxn ang="0">
                    <a:pos x="1262" y="1744"/>
                  </a:cxn>
                  <a:cxn ang="0">
                    <a:pos x="1405" y="1607"/>
                  </a:cxn>
                  <a:cxn ang="0">
                    <a:pos x="1504" y="1472"/>
                  </a:cxn>
                  <a:cxn ang="0">
                    <a:pos x="1562" y="1316"/>
                  </a:cxn>
                  <a:cxn ang="0">
                    <a:pos x="1594" y="1173"/>
                  </a:cxn>
                  <a:cxn ang="0">
                    <a:pos x="1614" y="1018"/>
                  </a:cxn>
                  <a:cxn ang="0">
                    <a:pos x="1614" y="866"/>
                  </a:cxn>
                  <a:cxn ang="0">
                    <a:pos x="1621" y="723"/>
                  </a:cxn>
                  <a:cxn ang="0">
                    <a:pos x="1536" y="422"/>
                  </a:cxn>
                  <a:cxn ang="0">
                    <a:pos x="1391" y="188"/>
                  </a:cxn>
                  <a:cxn ang="0">
                    <a:pos x="1339" y="168"/>
                  </a:cxn>
                  <a:cxn ang="0">
                    <a:pos x="1310" y="140"/>
                  </a:cxn>
                  <a:cxn ang="0">
                    <a:pos x="1262" y="117"/>
                  </a:cxn>
                  <a:cxn ang="0">
                    <a:pos x="1229" y="100"/>
                  </a:cxn>
                  <a:cxn ang="0">
                    <a:pos x="1175" y="81"/>
                  </a:cxn>
                  <a:cxn ang="0">
                    <a:pos x="1121" y="56"/>
                  </a:cxn>
                  <a:cxn ang="0">
                    <a:pos x="1057" y="27"/>
                  </a:cxn>
                  <a:cxn ang="0">
                    <a:pos x="970" y="0"/>
                  </a:cxn>
                </a:cxnLst>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p>
                <a:endParaRPr lang="en-US"/>
              </a:p>
            </p:txBody>
          </p:sp>
          <p:sp>
            <p:nvSpPr>
              <p:cNvPr id="3112" name="Freeform 12"/>
              <p:cNvSpPr/>
              <p:nvPr userDrawn="1"/>
            </p:nvSpPr>
            <p:spPr>
              <a:xfrm rot="373331" flipH="1">
                <a:off x="121" y="2907"/>
                <a:ext cx="93" cy="156"/>
              </a:xfrm>
              <a:custGeom>
                <a:avLst/>
                <a:gdLst/>
                <a:ahLst/>
                <a:cxnLst>
                  <a:cxn ang="0">
                    <a:pos x="14" y="0"/>
                  </a:cxn>
                  <a:cxn ang="0">
                    <a:pos x="15" y="1"/>
                  </a:cxn>
                  <a:cxn ang="0">
                    <a:pos x="17" y="4"/>
                  </a:cxn>
                  <a:cxn ang="0">
                    <a:pos x="18" y="7"/>
                  </a:cxn>
                  <a:cxn ang="0">
                    <a:pos x="19" y="11"/>
                  </a:cxn>
                  <a:cxn ang="0">
                    <a:pos x="19" y="16"/>
                  </a:cxn>
                  <a:cxn ang="0">
                    <a:pos x="17" y="20"/>
                  </a:cxn>
                  <a:cxn ang="0">
                    <a:pos x="14" y="25"/>
                  </a:cxn>
                  <a:cxn ang="0">
                    <a:pos x="9" y="30"/>
                  </a:cxn>
                  <a:cxn ang="0">
                    <a:pos x="7" y="29"/>
                  </a:cxn>
                  <a:cxn ang="0">
                    <a:pos x="6" y="29"/>
                  </a:cxn>
                  <a:cxn ang="0">
                    <a:pos x="4" y="29"/>
                  </a:cxn>
                  <a:cxn ang="0">
                    <a:pos x="3" y="28"/>
                  </a:cxn>
                  <a:cxn ang="0">
                    <a:pos x="1" y="27"/>
                  </a:cxn>
                  <a:cxn ang="0">
                    <a:pos x="1" y="26"/>
                  </a:cxn>
                  <a:cxn ang="0">
                    <a:pos x="0" y="25"/>
                  </a:cxn>
                  <a:cxn ang="0">
                    <a:pos x="1" y="24"/>
                  </a:cxn>
                  <a:cxn ang="0">
                    <a:pos x="2" y="23"/>
                  </a:cxn>
                  <a:cxn ang="0">
                    <a:pos x="4" y="22"/>
                  </a:cxn>
                  <a:cxn ang="0">
                    <a:pos x="7" y="21"/>
                  </a:cxn>
                  <a:cxn ang="0">
                    <a:pos x="9" y="19"/>
                  </a:cxn>
                  <a:cxn ang="0">
                    <a:pos x="12" y="16"/>
                  </a:cxn>
                  <a:cxn ang="0">
                    <a:pos x="13" y="12"/>
                  </a:cxn>
                  <a:cxn ang="0">
                    <a:pos x="15" y="6"/>
                  </a:cxn>
                  <a:cxn ang="0">
                    <a:pos x="14" y="0"/>
                  </a:cxn>
                </a:cxnLst>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p>
                <a:endParaRPr lang="en-US"/>
              </a:p>
            </p:txBody>
          </p:sp>
          <p:sp>
            <p:nvSpPr>
              <p:cNvPr id="3113" name="Freeform 13"/>
              <p:cNvSpPr/>
              <p:nvPr userDrawn="1"/>
            </p:nvSpPr>
            <p:spPr>
              <a:xfrm rot="373331" flipH="1">
                <a:off x="313" y="3110"/>
                <a:ext cx="85" cy="93"/>
              </a:xfrm>
              <a:custGeom>
                <a:avLst/>
                <a:gdLst/>
                <a:ahLst/>
                <a:cxnLst>
                  <a:cxn ang="0">
                    <a:pos x="11" y="0"/>
                  </a:cxn>
                  <a:cxn ang="0">
                    <a:pos x="0" y="3"/>
                  </a:cxn>
                  <a:cxn ang="0">
                    <a:pos x="1" y="3"/>
                  </a:cxn>
                  <a:cxn ang="0">
                    <a:pos x="2" y="4"/>
                  </a:cxn>
                  <a:cxn ang="0">
                    <a:pos x="4" y="4"/>
                  </a:cxn>
                  <a:cxn ang="0">
                    <a:pos x="7" y="6"/>
                  </a:cxn>
                  <a:cxn ang="0">
                    <a:pos x="9" y="8"/>
                  </a:cxn>
                  <a:cxn ang="0">
                    <a:pos x="12" y="9"/>
                  </a:cxn>
                  <a:cxn ang="0">
                    <a:pos x="15" y="13"/>
                  </a:cxn>
                  <a:cxn ang="0">
                    <a:pos x="17" y="16"/>
                  </a:cxn>
                  <a:cxn ang="0">
                    <a:pos x="17" y="15"/>
                  </a:cxn>
                  <a:cxn ang="0">
                    <a:pos x="17" y="13"/>
                  </a:cxn>
                  <a:cxn ang="0">
                    <a:pos x="16" y="11"/>
                  </a:cxn>
                  <a:cxn ang="0">
                    <a:pos x="15" y="9"/>
                  </a:cxn>
                  <a:cxn ang="0">
                    <a:pos x="13" y="7"/>
                  </a:cxn>
                  <a:cxn ang="0">
                    <a:pos x="12" y="6"/>
                  </a:cxn>
                  <a:cxn ang="0">
                    <a:pos x="10" y="4"/>
                  </a:cxn>
                  <a:cxn ang="0">
                    <a:pos x="9" y="4"/>
                  </a:cxn>
                  <a:cxn ang="0">
                    <a:pos x="10" y="4"/>
                  </a:cxn>
                  <a:cxn ang="0">
                    <a:pos x="12" y="4"/>
                  </a:cxn>
                  <a:cxn ang="0">
                    <a:pos x="13" y="3"/>
                  </a:cxn>
                  <a:cxn ang="0">
                    <a:pos x="15" y="3"/>
                  </a:cxn>
                  <a:cxn ang="0">
                    <a:pos x="15" y="3"/>
                  </a:cxn>
                  <a:cxn ang="0">
                    <a:pos x="16" y="3"/>
                  </a:cxn>
                  <a:cxn ang="0">
                    <a:pos x="17" y="3"/>
                  </a:cxn>
                  <a:cxn ang="0">
                    <a:pos x="17" y="3"/>
                  </a:cxn>
                  <a:cxn ang="0">
                    <a:pos x="11" y="0"/>
                  </a:cxn>
                </a:cxnLst>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p>
                <a:endParaRPr lang="en-US"/>
              </a:p>
            </p:txBody>
          </p:sp>
          <p:sp>
            <p:nvSpPr>
              <p:cNvPr id="3114" name="Freeform 14"/>
              <p:cNvSpPr/>
              <p:nvPr userDrawn="1"/>
            </p:nvSpPr>
            <p:spPr>
              <a:xfrm rot="373331" flipH="1">
                <a:off x="289" y="3135"/>
                <a:ext cx="21" cy="55"/>
              </a:xfrm>
              <a:custGeom>
                <a:avLst/>
                <a:gdLst/>
                <a:ahLst/>
                <a:cxnLst>
                  <a:cxn ang="0">
                    <a:pos x="4" y="0"/>
                  </a:cxn>
                  <a:cxn ang="0">
                    <a:pos x="4" y="0"/>
                  </a:cxn>
                  <a:cxn ang="0">
                    <a:pos x="3" y="1"/>
                  </a:cxn>
                  <a:cxn ang="0">
                    <a:pos x="1" y="1"/>
                  </a:cxn>
                  <a:cxn ang="0">
                    <a:pos x="1" y="3"/>
                  </a:cxn>
                  <a:cxn ang="0">
                    <a:pos x="1" y="4"/>
                  </a:cxn>
                  <a:cxn ang="0">
                    <a:pos x="0" y="6"/>
                  </a:cxn>
                  <a:cxn ang="0">
                    <a:pos x="1" y="8"/>
                  </a:cxn>
                  <a:cxn ang="0">
                    <a:pos x="1" y="10"/>
                  </a:cxn>
                  <a:cxn ang="0">
                    <a:pos x="2" y="7"/>
                  </a:cxn>
                  <a:cxn ang="0">
                    <a:pos x="3" y="5"/>
                  </a:cxn>
                  <a:cxn ang="0">
                    <a:pos x="4" y="3"/>
                  </a:cxn>
                  <a:cxn ang="0">
                    <a:pos x="4" y="0"/>
                  </a:cxn>
                </a:cxnLst>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p>
                <a:endParaRPr lang="en-US"/>
              </a:p>
            </p:txBody>
          </p:sp>
          <p:grpSp>
            <p:nvGrpSpPr>
              <p:cNvPr id="3115" name="Group 15"/>
              <p:cNvGrpSpPr/>
              <p:nvPr userDrawn="1"/>
            </p:nvGrpSpPr>
            <p:grpSpPr>
              <a:xfrm rot="-10713554" flipH="1">
                <a:off x="335" y="3251"/>
                <a:ext cx="608" cy="369"/>
                <a:chOff x="-366" y="1704"/>
                <a:chExt cx="608" cy="369"/>
              </a:xfrm>
            </p:grpSpPr>
            <p:sp>
              <p:nvSpPr>
                <p:cNvPr id="3116" name="Freeform 16"/>
                <p:cNvSpPr/>
                <p:nvPr userDrawn="1"/>
              </p:nvSpPr>
              <p:spPr>
                <a:xfrm rot="4200091">
                  <a:off x="-242" y="1806"/>
                  <a:ext cx="143" cy="390"/>
                </a:xfrm>
                <a:custGeom>
                  <a:avLst/>
                  <a:gdLst/>
                  <a:ahLst/>
                  <a:cxnLst>
                    <a:cxn ang="0">
                      <a:pos x="1" y="5"/>
                    </a:cxn>
                    <a:cxn ang="0">
                      <a:pos x="1" y="8"/>
                    </a:cxn>
                    <a:cxn ang="0">
                      <a:pos x="1" y="11"/>
                    </a:cxn>
                    <a:cxn ang="0">
                      <a:pos x="0" y="13"/>
                    </a:cxn>
                    <a:cxn ang="0">
                      <a:pos x="0" y="17"/>
                    </a:cxn>
                    <a:cxn ang="0">
                      <a:pos x="1" y="19"/>
                    </a:cxn>
                    <a:cxn ang="0">
                      <a:pos x="1" y="23"/>
                    </a:cxn>
                    <a:cxn ang="0">
                      <a:pos x="2" y="27"/>
                    </a:cxn>
                    <a:cxn ang="0">
                      <a:pos x="3" y="32"/>
                    </a:cxn>
                    <a:cxn ang="0">
                      <a:pos x="5" y="36"/>
                    </a:cxn>
                    <a:cxn ang="0">
                      <a:pos x="7" y="39"/>
                    </a:cxn>
                    <a:cxn ang="0">
                      <a:pos x="9" y="44"/>
                    </a:cxn>
                    <a:cxn ang="0">
                      <a:pos x="12" y="49"/>
                    </a:cxn>
                    <a:cxn ang="0">
                      <a:pos x="15" y="53"/>
                    </a:cxn>
                    <a:cxn ang="0">
                      <a:pos x="17" y="57"/>
                    </a:cxn>
                    <a:cxn ang="0">
                      <a:pos x="19" y="59"/>
                    </a:cxn>
                    <a:cxn ang="0">
                      <a:pos x="22" y="62"/>
                    </a:cxn>
                    <a:cxn ang="0">
                      <a:pos x="18" y="55"/>
                    </a:cxn>
                    <a:cxn ang="0">
                      <a:pos x="14" y="49"/>
                    </a:cxn>
                    <a:cxn ang="0">
                      <a:pos x="11" y="44"/>
                    </a:cxn>
                    <a:cxn ang="0">
                      <a:pos x="9" y="40"/>
                    </a:cxn>
                    <a:cxn ang="0">
                      <a:pos x="8" y="37"/>
                    </a:cxn>
                    <a:cxn ang="0">
                      <a:pos x="7" y="34"/>
                    </a:cxn>
                    <a:cxn ang="0">
                      <a:pos x="7" y="31"/>
                    </a:cxn>
                    <a:cxn ang="0">
                      <a:pos x="6" y="28"/>
                    </a:cxn>
                    <a:cxn ang="0">
                      <a:pos x="5" y="23"/>
                    </a:cxn>
                    <a:cxn ang="0">
                      <a:pos x="4" y="15"/>
                    </a:cxn>
                    <a:cxn ang="0">
                      <a:pos x="5" y="8"/>
                    </a:cxn>
                    <a:cxn ang="0">
                      <a:pos x="6" y="0"/>
                    </a:cxn>
                    <a:cxn ang="0">
                      <a:pos x="1" y="5"/>
                    </a:cxn>
                  </a:cxnLst>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p>
                  <a:endParaRPr lang="en-US"/>
                </a:p>
              </p:txBody>
            </p:sp>
            <p:sp>
              <p:nvSpPr>
                <p:cNvPr id="3117" name="Freeform 17"/>
                <p:cNvSpPr/>
                <p:nvPr userDrawn="1"/>
              </p:nvSpPr>
              <p:spPr>
                <a:xfrm rot="4200091">
                  <a:off x="124" y="1760"/>
                  <a:ext cx="33" cy="160"/>
                </a:xfrm>
                <a:custGeom>
                  <a:avLst/>
                  <a:gdLst/>
                  <a:ahLst/>
                  <a:cxnLst>
                    <a:cxn ang="0">
                      <a:pos x="0" y="2"/>
                    </a:cxn>
                    <a:cxn ang="0">
                      <a:pos x="2" y="6"/>
                    </a:cxn>
                    <a:cxn ang="0">
                      <a:pos x="3" y="11"/>
                    </a:cxn>
                    <a:cxn ang="0">
                      <a:pos x="3" y="17"/>
                    </a:cxn>
                    <a:cxn ang="0">
                      <a:pos x="2" y="25"/>
                    </a:cxn>
                    <a:cxn ang="0">
                      <a:pos x="6" y="23"/>
                    </a:cxn>
                    <a:cxn ang="0">
                      <a:pos x="6" y="19"/>
                    </a:cxn>
                    <a:cxn ang="0">
                      <a:pos x="6" y="15"/>
                    </a:cxn>
                    <a:cxn ang="0">
                      <a:pos x="6" y="11"/>
                    </a:cxn>
                    <a:cxn ang="0">
                      <a:pos x="5" y="8"/>
                    </a:cxn>
                    <a:cxn ang="0">
                      <a:pos x="4" y="6"/>
                    </a:cxn>
                    <a:cxn ang="0">
                      <a:pos x="4" y="4"/>
                    </a:cxn>
                    <a:cxn ang="0">
                      <a:pos x="3" y="2"/>
                    </a:cxn>
                    <a:cxn ang="0">
                      <a:pos x="1" y="0"/>
                    </a:cxn>
                    <a:cxn ang="0">
                      <a:pos x="0" y="2"/>
                    </a:cxn>
                  </a:cxnLst>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p>
                  <a:endParaRPr lang="en-US"/>
                </a:p>
              </p:txBody>
            </p:sp>
            <p:sp>
              <p:nvSpPr>
                <p:cNvPr id="3118" name="Freeform 18"/>
                <p:cNvSpPr/>
                <p:nvPr userDrawn="1"/>
              </p:nvSpPr>
              <p:spPr>
                <a:xfrm rot="4200091">
                  <a:off x="198" y="1720"/>
                  <a:ext cx="60" cy="27"/>
                </a:xfrm>
                <a:custGeom>
                  <a:avLst/>
                  <a:gdLst/>
                  <a:ahLst/>
                  <a:cxnLst>
                    <a:cxn ang="0">
                      <a:pos x="9" y="2"/>
                    </a:cxn>
                    <a:cxn ang="0">
                      <a:pos x="8" y="1"/>
                    </a:cxn>
                    <a:cxn ang="0">
                      <a:pos x="7" y="1"/>
                    </a:cxn>
                    <a:cxn ang="0">
                      <a:pos x="6" y="1"/>
                    </a:cxn>
                    <a:cxn ang="0">
                      <a:pos x="5" y="1"/>
                    </a:cxn>
                    <a:cxn ang="0">
                      <a:pos x="4" y="1"/>
                    </a:cxn>
                    <a:cxn ang="0">
                      <a:pos x="3" y="1"/>
                    </a:cxn>
                    <a:cxn ang="0">
                      <a:pos x="1" y="0"/>
                    </a:cxn>
                    <a:cxn ang="0">
                      <a:pos x="0" y="1"/>
                    </a:cxn>
                    <a:cxn ang="0">
                      <a:pos x="1" y="1"/>
                    </a:cxn>
                    <a:cxn ang="0">
                      <a:pos x="1" y="1"/>
                    </a:cxn>
                    <a:cxn ang="0">
                      <a:pos x="2" y="1"/>
                    </a:cxn>
                    <a:cxn ang="0">
                      <a:pos x="4" y="1"/>
                    </a:cxn>
                    <a:cxn ang="0">
                      <a:pos x="5" y="2"/>
                    </a:cxn>
                    <a:cxn ang="0">
                      <a:pos x="6" y="2"/>
                    </a:cxn>
                    <a:cxn ang="0">
                      <a:pos x="7" y="3"/>
                    </a:cxn>
                    <a:cxn ang="0">
                      <a:pos x="8" y="3"/>
                    </a:cxn>
                    <a:cxn ang="0">
                      <a:pos x="9" y="2"/>
                    </a:cxn>
                  </a:cxnLst>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p>
                  <a:endParaRPr lang="en-US"/>
                </a:p>
              </p:txBody>
            </p:sp>
          </p:grpSp>
        </p:grpSp>
        <p:grpSp>
          <p:nvGrpSpPr>
            <p:cNvPr id="3084" name="Group 19"/>
            <p:cNvGrpSpPr/>
            <p:nvPr/>
          </p:nvGrpSpPr>
          <p:grpSpPr>
            <a:xfrm rot="6248562">
              <a:off x="343" y="3854"/>
              <a:ext cx="392" cy="424"/>
              <a:chOff x="1727" y="866"/>
              <a:chExt cx="129" cy="157"/>
            </a:xfrm>
          </p:grpSpPr>
          <p:sp>
            <p:nvSpPr>
              <p:cNvPr id="3107" name="Freeform 20"/>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8" name="Freeform 21"/>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9" name="Freeform 22"/>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5" name="Group 23"/>
            <p:cNvGrpSpPr/>
            <p:nvPr/>
          </p:nvGrpSpPr>
          <p:grpSpPr>
            <a:xfrm rot="5003157">
              <a:off x="249" y="1102"/>
              <a:ext cx="412" cy="500"/>
              <a:chOff x="1727" y="866"/>
              <a:chExt cx="129" cy="157"/>
            </a:xfrm>
          </p:grpSpPr>
          <p:sp>
            <p:nvSpPr>
              <p:cNvPr id="3104" name="Freeform 24"/>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5" name="Freeform 25"/>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6" name="Freeform 26"/>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grpSp>
          <p:nvGrpSpPr>
            <p:cNvPr id="3086" name="Group 27"/>
            <p:cNvGrpSpPr/>
            <p:nvPr/>
          </p:nvGrpSpPr>
          <p:grpSpPr>
            <a:xfrm>
              <a:off x="815" y="0"/>
              <a:ext cx="345" cy="367"/>
              <a:chOff x="1727" y="866"/>
              <a:chExt cx="129" cy="157"/>
            </a:xfrm>
          </p:grpSpPr>
          <p:sp>
            <p:nvSpPr>
              <p:cNvPr id="3101" name="Freeform 28"/>
              <p:cNvSpPr/>
              <p:nvPr userDrawn="1"/>
            </p:nvSpPr>
            <p:spPr>
              <a:xfrm>
                <a:off x="1727" y="866"/>
                <a:ext cx="41" cy="59"/>
              </a:xfrm>
              <a:custGeom>
                <a:avLst/>
                <a:gdLst/>
                <a:ahLst/>
                <a:cxnLst>
                  <a:cxn ang="0">
                    <a:pos x="1" y="1"/>
                  </a:cxn>
                  <a:cxn ang="0">
                    <a:pos x="0" y="0"/>
                  </a:cxn>
                  <a:cxn ang="0">
                    <a:pos x="0" y="2"/>
                  </a:cxn>
                  <a:cxn ang="0">
                    <a:pos x="1" y="1"/>
                  </a:cxn>
                </a:cxnLst>
                <a:pathLst>
                  <a:path w="83" h="117">
                    <a:moveTo>
                      <a:pt x="83" y="28"/>
                    </a:moveTo>
                    <a:lnTo>
                      <a:pt x="27" y="0"/>
                    </a:lnTo>
                    <a:lnTo>
                      <a:pt x="0" y="117"/>
                    </a:lnTo>
                    <a:lnTo>
                      <a:pt x="83" y="28"/>
                    </a:lnTo>
                    <a:close/>
                  </a:path>
                </a:pathLst>
              </a:custGeom>
              <a:solidFill>
                <a:schemeClr val="bg2">
                  <a:alpha val="100000"/>
                </a:schemeClr>
              </a:solidFill>
              <a:ln w="9525">
                <a:noFill/>
              </a:ln>
            </p:spPr>
            <p:txBody>
              <a:bodyPr/>
              <a:p>
                <a:endParaRPr lang="en-US"/>
              </a:p>
            </p:txBody>
          </p:sp>
          <p:sp>
            <p:nvSpPr>
              <p:cNvPr id="3102" name="Freeform 29"/>
              <p:cNvSpPr/>
              <p:nvPr userDrawn="1"/>
            </p:nvSpPr>
            <p:spPr>
              <a:xfrm>
                <a:off x="1786" y="894"/>
                <a:ext cx="70" cy="49"/>
              </a:xfrm>
              <a:custGeom>
                <a:avLst/>
                <a:gdLst/>
                <a:ahLst/>
                <a:cxnLst>
                  <a:cxn ang="0">
                    <a:pos x="0" y="2"/>
                  </a:cxn>
                  <a:cxn ang="0">
                    <a:pos x="2" y="0"/>
                  </a:cxn>
                  <a:cxn ang="0">
                    <a:pos x="3" y="1"/>
                  </a:cxn>
                  <a:cxn ang="0">
                    <a:pos x="0" y="2"/>
                  </a:cxn>
                </a:cxnLst>
                <a:pathLst>
                  <a:path w="140" h="98">
                    <a:moveTo>
                      <a:pt x="0" y="98"/>
                    </a:moveTo>
                    <a:lnTo>
                      <a:pt x="118" y="0"/>
                    </a:lnTo>
                    <a:lnTo>
                      <a:pt x="140" y="49"/>
                    </a:lnTo>
                    <a:lnTo>
                      <a:pt x="0" y="98"/>
                    </a:lnTo>
                    <a:close/>
                  </a:path>
                </a:pathLst>
              </a:custGeom>
              <a:solidFill>
                <a:schemeClr val="bg2">
                  <a:alpha val="100000"/>
                </a:schemeClr>
              </a:solidFill>
              <a:ln w="9525">
                <a:noFill/>
              </a:ln>
            </p:spPr>
            <p:txBody>
              <a:bodyPr/>
              <a:p>
                <a:endParaRPr lang="en-US"/>
              </a:p>
            </p:txBody>
          </p:sp>
          <p:sp>
            <p:nvSpPr>
              <p:cNvPr id="3103" name="Freeform 30"/>
              <p:cNvSpPr/>
              <p:nvPr userDrawn="1"/>
            </p:nvSpPr>
            <p:spPr>
              <a:xfrm>
                <a:off x="1772" y="998"/>
                <a:ext cx="73" cy="25"/>
              </a:xfrm>
              <a:custGeom>
                <a:avLst/>
                <a:gdLst/>
                <a:ahLst/>
                <a:cxnLst>
                  <a:cxn ang="0">
                    <a:pos x="0" y="1"/>
                  </a:cxn>
                  <a:cxn ang="0">
                    <a:pos x="3" y="0"/>
                  </a:cxn>
                  <a:cxn ang="0">
                    <a:pos x="3" y="1"/>
                  </a:cxn>
                  <a:cxn ang="0">
                    <a:pos x="0" y="1"/>
                  </a:cxn>
                </a:cxnLst>
                <a:pathLst>
                  <a:path w="145" h="49">
                    <a:moveTo>
                      <a:pt x="0" y="7"/>
                    </a:moveTo>
                    <a:lnTo>
                      <a:pt x="145" y="0"/>
                    </a:lnTo>
                    <a:lnTo>
                      <a:pt x="131" y="49"/>
                    </a:lnTo>
                    <a:lnTo>
                      <a:pt x="0" y="7"/>
                    </a:lnTo>
                    <a:close/>
                  </a:path>
                </a:pathLst>
              </a:custGeom>
              <a:solidFill>
                <a:schemeClr val="bg2">
                  <a:alpha val="100000"/>
                </a:schemeClr>
              </a:solidFill>
              <a:ln w="9525">
                <a:noFill/>
              </a:ln>
            </p:spPr>
            <p:txBody>
              <a:bodyPr/>
              <a:p>
                <a:endParaRPr lang="en-US"/>
              </a:p>
            </p:txBody>
          </p:sp>
        </p:grpSp>
        <p:sp>
          <p:nvSpPr>
            <p:cNvPr id="3087"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p>
              <a:endParaRPr lang="en-US"/>
            </a:p>
          </p:txBody>
        </p:sp>
        <p:sp>
          <p:nvSpPr>
            <p:cNvPr id="3088" name="Freeform 32"/>
            <p:cNvSpPr/>
            <p:nvPr/>
          </p:nvSpPr>
          <p:spPr>
            <a:xfrm rot="828663">
              <a:off x="242" y="3404"/>
              <a:ext cx="132" cy="167"/>
            </a:xfrm>
            <a:custGeom>
              <a:avLst/>
              <a:gdLst/>
              <a:ahLst/>
              <a:cxnLst>
                <a:cxn ang="0">
                  <a:pos x="0" y="0"/>
                </a:cxn>
                <a:cxn ang="0">
                  <a:pos x="15" y="1"/>
                </a:cxn>
                <a:cxn ang="0">
                  <a:pos x="58" y="5"/>
                </a:cxn>
                <a:cxn ang="0">
                  <a:pos x="116" y="18"/>
                </a:cxn>
                <a:cxn ang="0">
                  <a:pos x="183" y="36"/>
                </a:cxn>
                <a:cxn ang="0">
                  <a:pos x="245" y="66"/>
                </a:cxn>
                <a:cxn ang="0">
                  <a:pos x="302" y="107"/>
                </a:cxn>
                <a:cxn ang="0">
                  <a:pos x="338" y="163"/>
                </a:cxn>
                <a:cxn ang="0">
                  <a:pos x="345" y="237"/>
                </a:cxn>
                <a:cxn ang="0">
                  <a:pos x="329" y="237"/>
                </a:cxn>
                <a:cxn ang="0">
                  <a:pos x="312" y="237"/>
                </a:cxn>
                <a:cxn ang="0">
                  <a:pos x="294" y="237"/>
                </a:cxn>
                <a:cxn ang="0">
                  <a:pos x="272" y="231"/>
                </a:cxn>
                <a:cxn ang="0">
                  <a:pos x="256" y="230"/>
                </a:cxn>
                <a:cxn ang="0">
                  <a:pos x="235" y="226"/>
                </a:cxn>
                <a:cxn ang="0">
                  <a:pos x="208" y="218"/>
                </a:cxn>
                <a:cxn ang="0">
                  <a:pos x="183" y="210"/>
                </a:cxn>
                <a:cxn ang="0">
                  <a:pos x="167" y="191"/>
                </a:cxn>
                <a:cxn ang="0">
                  <a:pos x="167" y="167"/>
                </a:cxn>
                <a:cxn ang="0">
                  <a:pos x="176" y="145"/>
                </a:cxn>
                <a:cxn ang="0">
                  <a:pos x="185" y="120"/>
                </a:cxn>
                <a:cxn ang="0">
                  <a:pos x="176" y="93"/>
                </a:cxn>
                <a:cxn ang="0">
                  <a:pos x="151" y="64"/>
                </a:cxn>
                <a:cxn ang="0">
                  <a:pos x="99" y="35"/>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p>
              <a:endParaRPr lang="en-US"/>
            </a:p>
          </p:txBody>
        </p:sp>
        <p:sp>
          <p:nvSpPr>
            <p:cNvPr id="3089" name="Freeform 33"/>
            <p:cNvSpPr/>
            <p:nvPr/>
          </p:nvSpPr>
          <p:spPr>
            <a:xfrm rot="828663">
              <a:off x="266" y="3592"/>
              <a:ext cx="66" cy="43"/>
            </a:xfrm>
            <a:custGeom>
              <a:avLst/>
              <a:gdLst/>
              <a:ahLst/>
              <a:cxnLst>
                <a:cxn ang="0">
                  <a:pos x="0" y="0"/>
                </a:cxn>
                <a:cxn ang="0">
                  <a:pos x="1" y="1"/>
                </a:cxn>
                <a:cxn ang="0">
                  <a:pos x="20" y="3"/>
                </a:cxn>
                <a:cxn ang="0">
                  <a:pos x="43" y="14"/>
                </a:cxn>
                <a:cxn ang="0">
                  <a:pos x="72" y="18"/>
                </a:cxn>
                <a:cxn ang="0">
                  <a:pos x="97" y="22"/>
                </a:cxn>
                <a:cxn ang="0">
                  <a:pos x="123" y="26"/>
                </a:cxn>
                <a:cxn ang="0">
                  <a:pos x="150" y="28"/>
                </a:cxn>
                <a:cxn ang="0">
                  <a:pos x="181" y="24"/>
                </a:cxn>
                <a:cxn ang="0">
                  <a:pos x="177" y="38"/>
                </a:cxn>
                <a:cxn ang="0">
                  <a:pos x="167" y="51"/>
                </a:cxn>
                <a:cxn ang="0">
                  <a:pos x="148" y="59"/>
                </a:cxn>
                <a:cxn ang="0">
                  <a:pos x="122" y="61"/>
                </a:cxn>
                <a:cxn ang="0">
                  <a:pos x="93" y="60"/>
                </a:cxn>
                <a:cxn ang="0">
                  <a:pos x="62" y="49"/>
                </a:cxn>
                <a:cxn ang="0">
                  <a:pos x="33" y="32"/>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p>
              <a:endParaRPr lang="en-US"/>
            </a:p>
          </p:txBody>
        </p:sp>
        <p:sp>
          <p:nvSpPr>
            <p:cNvPr id="3090"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p>
              <a:endParaRPr lang="en-US"/>
            </a:p>
          </p:txBody>
        </p:sp>
        <p:sp>
          <p:nvSpPr>
            <p:cNvPr id="3091"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p>
              <a:endParaRPr lang="en-US"/>
            </a:p>
          </p:txBody>
        </p:sp>
        <p:sp>
          <p:nvSpPr>
            <p:cNvPr id="3092"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p>
              <a:endParaRPr lang="en-US"/>
            </a:p>
          </p:txBody>
        </p:sp>
        <p:sp>
          <p:nvSpPr>
            <p:cNvPr id="3093"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p>
              <a:endParaRPr lang="en-US"/>
            </a:p>
          </p:txBody>
        </p:sp>
        <p:sp>
          <p:nvSpPr>
            <p:cNvPr id="3094" name="Freeform 38"/>
            <p:cNvSpPr/>
            <p:nvPr/>
          </p:nvSpPr>
          <p:spPr>
            <a:xfrm rot="1584153">
              <a:off x="20" y="410"/>
              <a:ext cx="344" cy="245"/>
            </a:xfrm>
            <a:custGeom>
              <a:avLst/>
              <a:gdLst/>
              <a:ahLst/>
              <a:cxnLst>
                <a:cxn ang="0">
                  <a:pos x="0" y="0"/>
                </a:cxn>
                <a:cxn ang="0">
                  <a:pos x="0" y="31"/>
                </a:cxn>
                <a:cxn ang="0">
                  <a:pos x="16" y="62"/>
                </a:cxn>
                <a:cxn ang="0">
                  <a:pos x="36" y="93"/>
                </a:cxn>
                <a:cxn ang="0">
                  <a:pos x="64" y="120"/>
                </a:cxn>
                <a:cxn ang="0">
                  <a:pos x="104" y="145"/>
                </a:cxn>
                <a:cxn ang="0">
                  <a:pos x="154" y="172"/>
                </a:cxn>
                <a:cxn ang="0">
                  <a:pos x="218" y="196"/>
                </a:cxn>
                <a:cxn ang="0">
                  <a:pos x="292" y="217"/>
                </a:cxn>
                <a:cxn ang="0">
                  <a:pos x="387" y="237"/>
                </a:cxn>
                <a:cxn ang="0">
                  <a:pos x="494" y="253"/>
                </a:cxn>
                <a:cxn ang="0">
                  <a:pos x="609" y="267"/>
                </a:cxn>
                <a:cxn ang="0">
                  <a:pos x="751" y="279"/>
                </a:cxn>
                <a:cxn ang="0">
                  <a:pos x="905" y="285"/>
                </a:cxn>
                <a:cxn ang="0">
                  <a:pos x="1082" y="289"/>
                </a:cxn>
                <a:cxn ang="0">
                  <a:pos x="1264" y="288"/>
                </a:cxn>
                <a:cxn ang="0">
                  <a:pos x="1478" y="283"/>
                </a:cxn>
                <a:cxn ang="0">
                  <a:pos x="1290" y="277"/>
                </a:cxn>
                <a:cxn ang="0">
                  <a:pos x="1120" y="268"/>
                </a:cxn>
                <a:cxn ang="0">
                  <a:pos x="978" y="258"/>
                </a:cxn>
                <a:cxn ang="0">
                  <a:pos x="851" y="249"/>
                </a:cxn>
                <a:cxn ang="0">
                  <a:pos x="736" y="236"/>
                </a:cxn>
                <a:cxn ang="0">
                  <a:pos x="645" y="222"/>
                </a:cxn>
                <a:cxn ang="0">
                  <a:pos x="560" y="207"/>
                </a:cxn>
                <a:cxn ang="0">
                  <a:pos x="482" y="189"/>
                </a:cxn>
                <a:cxn ang="0">
                  <a:pos x="411" y="172"/>
                </a:cxn>
                <a:cxn ang="0">
                  <a:pos x="353" y="152"/>
                </a:cxn>
                <a:cxn ang="0">
                  <a:pos x="303" y="131"/>
                </a:cxn>
                <a:cxn ang="0">
                  <a:pos x="249" y="106"/>
                </a:cxn>
                <a:cxn ang="0">
                  <a:pos x="190" y="84"/>
                </a:cxn>
                <a:cxn ang="0">
                  <a:pos x="133" y="59"/>
                </a:cxn>
                <a:cxn ang="0">
                  <a:pos x="67" y="30"/>
                </a:cxn>
                <a:cxn ang="0">
                  <a:pos x="0" y="0"/>
                </a:cxn>
              </a:cxnLst>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p>
              <a:endParaRPr lang="en-US"/>
            </a:p>
          </p:txBody>
        </p:sp>
        <p:sp>
          <p:nvSpPr>
            <p:cNvPr id="3095" name="Freeform 39"/>
            <p:cNvSpPr/>
            <p:nvPr/>
          </p:nvSpPr>
          <p:spPr>
            <a:xfrm rot="1584153">
              <a:off x="242" y="756"/>
              <a:ext cx="167" cy="115"/>
            </a:xfrm>
            <a:custGeom>
              <a:avLst/>
              <a:gdLst/>
              <a:ahLst/>
              <a:cxnLst>
                <a:cxn ang="0">
                  <a:pos x="462" y="0"/>
                </a:cxn>
                <a:cxn ang="0">
                  <a:pos x="739" y="141"/>
                </a:cxn>
                <a:cxn ang="0">
                  <a:pos x="718" y="140"/>
                </a:cxn>
                <a:cxn ang="0">
                  <a:pos x="638" y="137"/>
                </a:cxn>
                <a:cxn ang="0">
                  <a:pos x="533" y="133"/>
                </a:cxn>
                <a:cxn ang="0">
                  <a:pos x="408" y="130"/>
                </a:cxn>
                <a:cxn ang="0">
                  <a:pos x="268" y="127"/>
                </a:cxn>
                <a:cxn ang="0">
                  <a:pos x="152" y="128"/>
                </a:cxn>
                <a:cxn ang="0">
                  <a:pos x="54" y="134"/>
                </a:cxn>
                <a:cxn ang="0">
                  <a:pos x="0" y="143"/>
                </a:cxn>
                <a:cxn ang="0">
                  <a:pos x="22" y="128"/>
                </a:cxn>
                <a:cxn ang="0">
                  <a:pos x="48" y="116"/>
                </a:cxn>
                <a:cxn ang="0">
                  <a:pos x="98" y="107"/>
                </a:cxn>
                <a:cxn ang="0">
                  <a:pos x="152" y="99"/>
                </a:cxn>
                <a:cxn ang="0">
                  <a:pos x="215" y="94"/>
                </a:cxn>
                <a:cxn ang="0">
                  <a:pos x="279" y="93"/>
                </a:cxn>
                <a:cxn ang="0">
                  <a:pos x="350" y="93"/>
                </a:cxn>
                <a:cxn ang="0">
                  <a:pos x="430" y="97"/>
                </a:cxn>
                <a:cxn ang="0">
                  <a:pos x="435" y="93"/>
                </a:cxn>
                <a:cxn ang="0">
                  <a:pos x="418" y="74"/>
                </a:cxn>
                <a:cxn ang="0">
                  <a:pos x="399" y="50"/>
                </a:cxn>
                <a:cxn ang="0">
                  <a:pos x="391" y="39"/>
                </a:cxn>
                <a:cxn ang="0">
                  <a:pos x="376" y="39"/>
                </a:cxn>
                <a:cxn ang="0">
                  <a:pos x="361" y="37"/>
                </a:cxn>
                <a:cxn ang="0">
                  <a:pos x="350" y="32"/>
                </a:cxn>
                <a:cxn ang="0">
                  <a:pos x="343" y="29"/>
                </a:cxn>
                <a:cxn ang="0">
                  <a:pos x="343" y="25"/>
                </a:cxn>
                <a:cxn ang="0">
                  <a:pos x="350" y="20"/>
                </a:cxn>
                <a:cxn ang="0">
                  <a:pos x="396" y="8"/>
                </a:cxn>
                <a:cxn ang="0">
                  <a:pos x="462" y="0"/>
                </a:cxn>
              </a:cxnLst>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p>
              <a:endParaRPr lang="en-US"/>
            </a:p>
          </p:txBody>
        </p:sp>
        <p:sp>
          <p:nvSpPr>
            <p:cNvPr id="3096" name="Freeform 40"/>
            <p:cNvSpPr/>
            <p:nvPr/>
          </p:nvSpPr>
          <p:spPr>
            <a:xfrm rot="1584153">
              <a:off x="574" y="286"/>
              <a:ext cx="147" cy="160"/>
            </a:xfrm>
            <a:custGeom>
              <a:avLst/>
              <a:gdLst/>
              <a:ahLst/>
              <a:cxnLst>
                <a:cxn ang="0">
                  <a:pos x="0" y="0"/>
                </a:cxn>
                <a:cxn ang="0">
                  <a:pos x="30" y="1"/>
                </a:cxn>
                <a:cxn ang="0">
                  <a:pos x="105" y="5"/>
                </a:cxn>
                <a:cxn ang="0">
                  <a:pos x="220" y="12"/>
                </a:cxn>
                <a:cxn ang="0">
                  <a:pos x="349" y="30"/>
                </a:cxn>
                <a:cxn ang="0">
                  <a:pos x="471" y="50"/>
                </a:cxn>
                <a:cxn ang="0">
                  <a:pos x="577" y="83"/>
                </a:cxn>
                <a:cxn ang="0">
                  <a:pos x="642" y="126"/>
                </a:cxn>
                <a:cxn ang="0">
                  <a:pos x="655" y="181"/>
                </a:cxn>
                <a:cxn ang="0">
                  <a:pos x="635" y="181"/>
                </a:cxn>
                <a:cxn ang="0">
                  <a:pos x="599" y="181"/>
                </a:cxn>
                <a:cxn ang="0">
                  <a:pos x="558" y="181"/>
                </a:cxn>
                <a:cxn ang="0">
                  <a:pos x="522" y="178"/>
                </a:cxn>
                <a:cxn ang="0">
                  <a:pos x="486" y="177"/>
                </a:cxn>
                <a:cxn ang="0">
                  <a:pos x="445" y="174"/>
                </a:cxn>
                <a:cxn ang="0">
                  <a:pos x="396" y="169"/>
                </a:cxn>
                <a:cxn ang="0">
                  <a:pos x="349" y="163"/>
                </a:cxn>
                <a:cxn ang="0">
                  <a:pos x="317" y="146"/>
                </a:cxn>
                <a:cxn ang="0">
                  <a:pos x="317" y="129"/>
                </a:cxn>
                <a:cxn ang="0">
                  <a:pos x="339" y="113"/>
                </a:cxn>
                <a:cxn ang="0">
                  <a:pos x="359" y="92"/>
                </a:cxn>
                <a:cxn ang="0">
                  <a:pos x="339" y="74"/>
                </a:cxn>
                <a:cxn ang="0">
                  <a:pos x="291" y="49"/>
                </a:cxn>
                <a:cxn ang="0">
                  <a:pos x="189" y="29"/>
                </a:cxn>
                <a:cxn ang="0">
                  <a:pos x="0" y="0"/>
                </a:cxn>
              </a:cxnLst>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p>
              <a:endParaRPr lang="en-US"/>
            </a:p>
          </p:txBody>
        </p:sp>
        <p:sp>
          <p:nvSpPr>
            <p:cNvPr id="3097" name="Freeform 41"/>
            <p:cNvSpPr/>
            <p:nvPr/>
          </p:nvSpPr>
          <p:spPr>
            <a:xfrm rot="1584153">
              <a:off x="236" y="721"/>
              <a:ext cx="62" cy="97"/>
            </a:xfrm>
            <a:custGeom>
              <a:avLst/>
              <a:gdLst/>
              <a:ahLst/>
              <a:cxnLst>
                <a:cxn ang="0">
                  <a:pos x="189" y="0"/>
                </a:cxn>
                <a:cxn ang="0">
                  <a:pos x="120" y="44"/>
                </a:cxn>
                <a:cxn ang="0">
                  <a:pos x="89" y="74"/>
                </a:cxn>
                <a:cxn ang="0">
                  <a:pos x="66" y="97"/>
                </a:cxn>
                <a:cxn ang="0">
                  <a:pos x="0" y="112"/>
                </a:cxn>
                <a:cxn ang="0">
                  <a:pos x="73" y="106"/>
                </a:cxn>
                <a:cxn ang="0">
                  <a:pos x="140" y="98"/>
                </a:cxn>
                <a:cxn ang="0">
                  <a:pos x="191" y="82"/>
                </a:cxn>
                <a:cxn ang="0">
                  <a:pos x="240" y="69"/>
                </a:cxn>
                <a:cxn ang="0">
                  <a:pos x="272" y="53"/>
                </a:cxn>
                <a:cxn ang="0">
                  <a:pos x="276" y="36"/>
                </a:cxn>
                <a:cxn ang="0">
                  <a:pos x="255" y="15"/>
                </a:cxn>
                <a:cxn ang="0">
                  <a:pos x="189" y="0"/>
                </a:cxn>
              </a:cxnLst>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p>
              <a:endParaRPr lang="en-US"/>
            </a:p>
          </p:txBody>
        </p:sp>
        <p:sp>
          <p:nvSpPr>
            <p:cNvPr id="3098" name="Freeform 42"/>
            <p:cNvSpPr/>
            <p:nvPr/>
          </p:nvSpPr>
          <p:spPr>
            <a:xfrm rot="1584153">
              <a:off x="585" y="466"/>
              <a:ext cx="72" cy="41"/>
            </a:xfrm>
            <a:custGeom>
              <a:avLst/>
              <a:gdLst/>
              <a:ahLst/>
              <a:cxnLst>
                <a:cxn ang="0">
                  <a:pos x="0" y="0"/>
                </a:cxn>
                <a:cxn ang="0">
                  <a:pos x="1" y="1"/>
                </a:cxn>
                <a:cxn ang="0">
                  <a:pos x="36" y="3"/>
                </a:cxn>
                <a:cxn ang="0">
                  <a:pos x="73" y="8"/>
                </a:cxn>
                <a:cxn ang="0">
                  <a:pos x="116" y="12"/>
                </a:cxn>
                <a:cxn ang="0">
                  <a:pos x="164" y="15"/>
                </a:cxn>
                <a:cxn ang="0">
                  <a:pos x="215" y="17"/>
                </a:cxn>
                <a:cxn ang="0">
                  <a:pos x="256" y="18"/>
                </a:cxn>
                <a:cxn ang="0">
                  <a:pos x="304" y="16"/>
                </a:cxn>
                <a:cxn ang="0">
                  <a:pos x="300" y="31"/>
                </a:cxn>
                <a:cxn ang="0">
                  <a:pos x="283" y="39"/>
                </a:cxn>
                <a:cxn ang="0">
                  <a:pos x="249" y="44"/>
                </a:cxn>
                <a:cxn ang="0">
                  <a:pos x="207" y="46"/>
                </a:cxn>
                <a:cxn ang="0">
                  <a:pos x="155" y="45"/>
                </a:cxn>
                <a:cxn ang="0">
                  <a:pos x="105" y="38"/>
                </a:cxn>
                <a:cxn ang="0">
                  <a:pos x="55" y="26"/>
                </a:cxn>
                <a:cxn ang="0">
                  <a:pos x="0" y="0"/>
                </a:cxn>
              </a:cxnLst>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p>
              <a:endParaRPr lang="en-US"/>
            </a:p>
          </p:txBody>
        </p:sp>
        <p:sp>
          <p:nvSpPr>
            <p:cNvPr id="3099"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p>
              <a:endParaRPr lang="en-US"/>
            </a:p>
          </p:txBody>
        </p:sp>
        <p:sp>
          <p:nvSpPr>
            <p:cNvPr id="3100" name="Freeform 44"/>
            <p:cNvSpPr/>
            <p:nvPr/>
          </p:nvSpPr>
          <p:spPr>
            <a:xfrm rot="1584153">
              <a:off x="56" y="84"/>
              <a:ext cx="804" cy="686"/>
            </a:xfrm>
            <a:custGeom>
              <a:avLst/>
              <a:gdLst/>
              <a:ahLst/>
              <a:cxnLst>
                <a:cxn ang="0">
                  <a:pos x="98" y="441"/>
                </a:cxn>
                <a:cxn ang="0">
                  <a:pos x="36" y="408"/>
                </a:cxn>
                <a:cxn ang="0">
                  <a:pos x="0" y="345"/>
                </a:cxn>
                <a:cxn ang="0">
                  <a:pos x="22" y="266"/>
                </a:cxn>
                <a:cxn ang="0">
                  <a:pos x="152" y="181"/>
                </a:cxn>
                <a:cxn ang="0">
                  <a:pos x="415" y="102"/>
                </a:cxn>
                <a:cxn ang="0">
                  <a:pos x="857" y="37"/>
                </a:cxn>
                <a:cxn ang="0">
                  <a:pos x="1487" y="2"/>
                </a:cxn>
                <a:cxn ang="0">
                  <a:pos x="2293" y="9"/>
                </a:cxn>
                <a:cxn ang="0">
                  <a:pos x="2917" y="80"/>
                </a:cxn>
                <a:cxn ang="0">
                  <a:pos x="3339" y="197"/>
                </a:cxn>
                <a:cxn ang="0">
                  <a:pos x="3560" y="340"/>
                </a:cxn>
                <a:cxn ang="0">
                  <a:pos x="3587" y="488"/>
                </a:cxn>
                <a:cxn ang="0">
                  <a:pos x="3414" y="627"/>
                </a:cxn>
                <a:cxn ang="0">
                  <a:pos x="3055" y="734"/>
                </a:cxn>
                <a:cxn ang="0">
                  <a:pos x="2513" y="792"/>
                </a:cxn>
                <a:cxn ang="0">
                  <a:pos x="2345" y="787"/>
                </a:cxn>
                <a:cxn ang="0">
                  <a:pos x="2659" y="738"/>
                </a:cxn>
                <a:cxn ang="0">
                  <a:pos x="2904" y="649"/>
                </a:cxn>
                <a:cxn ang="0">
                  <a:pos x="3072" y="542"/>
                </a:cxn>
                <a:cxn ang="0">
                  <a:pos x="3132" y="424"/>
                </a:cxn>
                <a:cxn ang="0">
                  <a:pos x="3096" y="308"/>
                </a:cxn>
                <a:cxn ang="0">
                  <a:pos x="2921" y="208"/>
                </a:cxn>
                <a:cxn ang="0">
                  <a:pos x="2609" y="134"/>
                </a:cxn>
                <a:cxn ang="0">
                  <a:pos x="2056" y="88"/>
                </a:cxn>
                <a:cxn ang="0">
                  <a:pos x="1483" y="73"/>
                </a:cxn>
                <a:cxn ang="0">
                  <a:pos x="1050" y="83"/>
                </a:cxn>
                <a:cxn ang="0">
                  <a:pos x="730" y="119"/>
                </a:cxn>
                <a:cxn ang="0">
                  <a:pos x="505" y="178"/>
                </a:cxn>
                <a:cxn ang="0">
                  <a:pos x="344" y="246"/>
                </a:cxn>
                <a:cxn ang="0">
                  <a:pos x="240" y="324"/>
                </a:cxn>
                <a:cxn ang="0">
                  <a:pos x="169" y="404"/>
                </a:cxn>
              </a:cxnLst>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p>
              <a:endParaRPr lang="en-US"/>
            </a:p>
          </p:txBody>
        </p:sp>
      </p:grpSp>
      <p:sp>
        <p:nvSpPr>
          <p:cNvPr id="189485" name="Rectangle 45"/>
          <p:cNvSpPr>
            <a:spLocks noGrp="1" noChangeArrowheads="1"/>
          </p:cNvSpPr>
          <p:nvPr>
            <p:ph type="title"/>
          </p:nvPr>
        </p:nvSpPr>
        <p:spPr bwMode="auto">
          <a:xfrm>
            <a:off x="442913" y="103188"/>
            <a:ext cx="8243888" cy="1314450"/>
          </a:xfrm>
          <a:prstGeom prst="rect">
            <a:avLst/>
          </a:prstGeom>
          <a:noFill/>
          <a:ln>
            <a:noFill/>
          </a:ln>
        </p:spPr>
        <p:txBody>
          <a:bodyPr vert="horz" wrap="square" lIns="91440" tIns="45720" rIns="91440" bIns="45720" numCol="1" anchor="b" anchorCtr="0" compatLnSpc="1"/>
          <a:lstStyle/>
          <a:p>
            <a:pPr lvl="0"/>
            <a:r>
              <a:rPr lang="en-US" altLang="en-US"/>
              <a:t>Click to edit Master title style</a:t>
            </a:r>
            <a:endParaRPr lang="en-US" altLang="en-US"/>
          </a:p>
        </p:txBody>
      </p:sp>
      <p:sp>
        <p:nvSpPr>
          <p:cNvPr id="3076" name="Rectangle 46"/>
          <p:cNvSpPr>
            <a:spLocks noGrp="1"/>
          </p:cNvSpPr>
          <p:nvPr>
            <p:ph type="body" idx="1"/>
          </p:nvPr>
        </p:nvSpPr>
        <p:spPr>
          <a:xfrm>
            <a:off x="457200" y="1600200"/>
            <a:ext cx="8229600" cy="445611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89487" name="Rectangle 47"/>
          <p:cNvSpPr>
            <a:spLocks noGrp="1" noChangeArrowheads="1"/>
          </p:cNvSpPr>
          <p:nvPr>
            <p:ph type="dt" sz="half" idx="2"/>
          </p:nvPr>
        </p:nvSpPr>
        <p:spPr bwMode="auto">
          <a:xfrm>
            <a:off x="457200" y="6243638"/>
            <a:ext cx="2133600" cy="457200"/>
          </a:xfrm>
          <a:prstGeom prst="rect">
            <a:avLst/>
          </a:prstGeom>
          <a:noFill/>
          <a:ln>
            <a:noFill/>
          </a:ln>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89488" name="Rectangle 48"/>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89489" name="Rectangle 49"/>
          <p:cNvSpPr>
            <a:spLocks noGrp="1" noChangeArrowheads="1"/>
          </p:cNvSpPr>
          <p:nvPr>
            <p:ph type="sldNum" sz="quarter" idx="4"/>
          </p:nvPr>
        </p:nvSpPr>
        <p:spPr bwMode="auto">
          <a:xfrm>
            <a:off x="6553200" y="6243638"/>
            <a:ext cx="2133600" cy="457200"/>
          </a:xfrm>
          <a:prstGeom prst="rect">
            <a:avLst/>
          </a:prstGeom>
          <a:noFill/>
          <a:ln>
            <a:noFill/>
          </a:ln>
        </p:spPr>
        <p:txBody>
          <a:bodyPr vert="horz" wrap="square" lIns="91440" tIns="45720" rIns="91440" bIns="45720" numCol="1" anchor="t" anchorCtr="0" compatLnSpc="1"/>
          <a:lstStyle>
            <a:lvl1pPr algn="r">
              <a:defRPr sz="1400">
                <a:latin typeface="Verdana" panose="020B0604030504040204" pitchFamily="34"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image" Target="../media/image19.jpeg"/><Relationship Id="rId5" Type="http://schemas.openxmlformats.org/officeDocument/2006/relationships/slide" Target="slide3.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GIF"/><Relationship Id="rId3" Type="http://schemas.openxmlformats.org/officeDocument/2006/relationships/image" Target="../media/image22.GIF"/><Relationship Id="rId2" Type="http://schemas.openxmlformats.org/officeDocument/2006/relationships/image" Target="../media/image21.wmf"/><Relationship Id="rId1"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31.png"/><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9" Type="http://schemas.openxmlformats.org/officeDocument/2006/relationships/slide" Target="slide22.xml"/><Relationship Id="rId8" Type="http://schemas.openxmlformats.org/officeDocument/2006/relationships/slide" Target="slide26.xml"/><Relationship Id="rId7" Type="http://schemas.openxmlformats.org/officeDocument/2006/relationships/slide" Target="slide24.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image" Target="../media/image36.GIF"/><Relationship Id="rId3" Type="http://schemas.openxmlformats.org/officeDocument/2006/relationships/slide" Target="slide21.xml"/><Relationship Id="rId2" Type="http://schemas.openxmlformats.org/officeDocument/2006/relationships/image" Target="../media/image35.GIF"/><Relationship Id="rId13" Type="http://schemas.openxmlformats.org/officeDocument/2006/relationships/slideLayout" Target="../slideLayouts/slideLayout13.xml"/><Relationship Id="rId12" Type="http://schemas.openxmlformats.org/officeDocument/2006/relationships/image" Target="../media/image37.GIF"/><Relationship Id="rId11" Type="http://schemas.openxmlformats.org/officeDocument/2006/relationships/slide" Target="slide28.xml"/><Relationship Id="rId10" Type="http://schemas.openxmlformats.org/officeDocument/2006/relationships/slide" Target="slide25.xml"/><Relationship Id="rId1" Type="http://schemas.openxmlformats.org/officeDocument/2006/relationships/image" Target="../media/image34.GIF"/></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slide" Target="slide20.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slide" Target="slide20.xml"/><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slide" Target="slide20.xml"/><Relationship Id="rId1" Type="http://schemas.openxmlformats.org/officeDocument/2006/relationships/image" Target="../media/image4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slide" Target="slide20.xml"/><Relationship Id="rId1" Type="http://schemas.openxmlformats.org/officeDocument/2006/relationships/image" Target="../media/image4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slide" Target="slide20.xml"/><Relationship Id="rId1" Type="http://schemas.openxmlformats.org/officeDocument/2006/relationships/image" Target="../media/image39.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slide" Target="slide20.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slide" Target="slide20.xml"/><Relationship Id="rId1"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GI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0.w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1.png"/><Relationship Id="rId7" Type="http://schemas.openxmlformats.org/officeDocument/2006/relationships/audio" Target="../media/audio2.wav"/><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1.png"/><Relationship Id="rId6" Type="http://schemas.openxmlformats.org/officeDocument/2006/relationships/audio" Target="../media/audio2.wav"/><Relationship Id="rId5" Type="http://schemas.openxmlformats.org/officeDocument/2006/relationships/image" Target="../media/image20.wmf"/><Relationship Id="rId4" Type="http://schemas.openxmlformats.org/officeDocument/2006/relationships/image" Target="../media/image52.png"/><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6.png"/><Relationship Id="rId2" Type="http://schemas.openxmlformats.org/officeDocument/2006/relationships/image" Target="../media/image26.png"/><Relationship Id="rId1" Type="http://schemas.openxmlformats.org/officeDocument/2006/relationships/image" Target="../media/image55.GIF"/></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6.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8.jpeg"/><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3"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3" Type="http://schemas.openxmlformats.org/officeDocument/2006/relationships/image" Target="../media/image69.jpeg"/><Relationship Id="rId2" Type="http://schemas.openxmlformats.org/officeDocument/2006/relationships/image" Target="../media/image56.png"/><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7.jpeg"/><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3" Type="http://schemas.openxmlformats.org/officeDocument/2006/relationships/image" Target="../media/image73.jpeg"/><Relationship Id="rId2" Type="http://schemas.openxmlformats.org/officeDocument/2006/relationships/image" Target="../media/image56.png"/><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0.wmf"/></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9.GIF"/><Relationship Id="rId2" Type="http://schemas.openxmlformats.org/officeDocument/2006/relationships/image" Target="../media/image78.GIF"/><Relationship Id="rId1" Type="http://schemas.openxmlformats.org/officeDocument/2006/relationships/image" Target="../media/image49.GI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image" Target="../media/image8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8.GIF"/><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WordArt 5"/>
          <p:cNvSpPr>
            <a:spLocks noTextEdit="1"/>
          </p:cNvSpPr>
          <p:nvPr/>
        </p:nvSpPr>
        <p:spPr>
          <a:xfrm>
            <a:off x="609600" y="2667000"/>
            <a:ext cx="8229600" cy="3429000"/>
          </a:xfrm>
          <a:prstGeom prst="rect">
            <a:avLst/>
          </a:prstGeom>
        </p:spPr>
        <p:txBody>
          <a:bodyPr wrap="none" fromWordArt="1">
            <a:prstTxWarp prst="textArchUp">
              <a:avLst>
                <a:gd name="adj" fmla="val 10727449"/>
              </a:avLst>
            </a:prstTxWarp>
            <a:normAutofit/>
          </a:bodyPr>
          <a:p>
            <a:pPr algn="ctr"/>
            <a:r>
              <a:rPr lang="en-US" sz="3600">
                <a:ln w="9525" cap="flat" cmpd="sng">
                  <a:solidFill>
                    <a:srgbClr val="CC0000"/>
                  </a:solidFill>
                  <a:prstDash val="solid"/>
                  <a:headEnd type="none" w="med" len="med"/>
                  <a:tailEnd type="none" w="med" len="med"/>
                </a:ln>
                <a:solidFill>
                  <a:srgbClr val="CC0000"/>
                </a:solidFill>
                <a:latin typeface="Arial Black" panose="020B0A04020102020204" charset="0"/>
                <a:ea typeface="Arial Black" panose="020B0A04020102020204" charset="0"/>
              </a:rPr>
              <a:t>welcome all the teachers</a:t>
            </a:r>
            <a:endParaRPr lang="en-US" sz="3600">
              <a:ln w="9525" cap="flat" cmpd="sng">
                <a:solidFill>
                  <a:srgbClr val="CC0000"/>
                </a:solidFill>
                <a:prstDash val="solid"/>
                <a:headEnd type="none" w="med" len="med"/>
                <a:tailEnd type="none" w="med" len="med"/>
              </a:ln>
              <a:solidFill>
                <a:srgbClr val="CC0000"/>
              </a:solidFill>
              <a:latin typeface="Arial Black" panose="020B0A04020102020204" charset="0"/>
              <a:ea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ppt_x</p:attrName>
                                        </p:attrNameLst>
                                      </p:cBhvr>
                                      <p:tavLst>
                                        <p:tav tm="0">
                                          <p:val>
                                            <p:strVal val="#ppt_x-.2"/>
                                          </p:val>
                                        </p:tav>
                                        <p:tav tm="100000">
                                          <p:val>
                                            <p:strVal val="#ppt_x"/>
                                          </p:val>
                                        </p:tav>
                                      </p:tavLst>
                                    </p:anim>
                                    <p:anim calcmode="lin" valueType="num">
                                      <p:cBhvr>
                                        <p:cTn id="8" dur="1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7"/>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793750" y="1039813"/>
            <a:ext cx="8077200"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International women’s day</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300038" y="1733550"/>
            <a:ext cx="3997325" cy="3105150"/>
          </a:xfrm>
          <a:prstGeom prst="rect">
            <a:avLst/>
          </a:prstGeom>
          <a:noFill/>
          <a:ln w="9525">
            <a:noFill/>
          </a:ln>
        </p:spPr>
      </p:pic>
      <p:pic>
        <p:nvPicPr>
          <p:cNvPr id="7" name="Picture 6"/>
          <p:cNvPicPr>
            <a:picLocks noChangeAspect="1"/>
          </p:cNvPicPr>
          <p:nvPr/>
        </p:nvPicPr>
        <p:blipFill>
          <a:blip r:embed="rId4"/>
          <a:stretch>
            <a:fillRect/>
          </a:stretch>
        </p:blipFill>
        <p:spPr>
          <a:xfrm>
            <a:off x="4437063" y="1733550"/>
            <a:ext cx="4433887" cy="3105150"/>
          </a:xfrm>
          <a:prstGeom prst="rect">
            <a:avLst/>
          </a:prstGeom>
          <a:noFill/>
          <a:ln w="9525">
            <a:noFill/>
          </a:ln>
        </p:spPr>
      </p:pic>
      <p:pic>
        <p:nvPicPr>
          <p:cNvPr id="14343" name="Picture 1">
            <a:hlinkClick r:id="rId5" action="ppaction://hlinksldjump"/>
          </p:cNvPr>
          <p:cNvPicPr>
            <a:picLocks noChangeAspect="1"/>
          </p:cNvPicPr>
          <p:nvPr/>
        </p:nvPicPr>
        <p:blipFill>
          <a:blip r:embed="rId6"/>
          <a:stretch>
            <a:fillRect/>
          </a:stretch>
        </p:blipFill>
        <p:spPr>
          <a:xfrm>
            <a:off x="15875" y="952500"/>
            <a:ext cx="381000" cy="342900"/>
          </a:xfrm>
          <a:prstGeom prst="rect">
            <a:avLst/>
          </a:prstGeom>
          <a:noFill/>
          <a:ln w="9525">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charRg st="0" end="26"/>
                                            </p:txEl>
                                          </p:spTgt>
                                        </p:tgtEl>
                                        <p:attrNameLst>
                                          <p:attrName>style.visibility</p:attrName>
                                        </p:attrNameLst>
                                      </p:cBhvr>
                                      <p:to>
                                        <p:strVal val="visible"/>
                                      </p:to>
                                    </p:set>
                                    <p:animEffect transition="in" filter="randombar(horizontal)">
                                      <p:cBhvr>
                                        <p:cTn id="16" dur="500"/>
                                        <p:tgtEl>
                                          <p:spTgt spid="5">
                                            <p:txEl>
                                              <p:charRg st="0" end="26"/>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10" descr="POINSET2"/>
          <p:cNvPicPr>
            <a:picLocks noChangeAspect="1"/>
          </p:cNvPicPr>
          <p:nvPr/>
        </p:nvPicPr>
        <p:blipFill>
          <a:blip r:embed="rId1"/>
          <a:stretch>
            <a:fillRect/>
          </a:stretch>
        </p:blipFill>
        <p:spPr>
          <a:xfrm>
            <a:off x="0" y="0"/>
            <a:ext cx="1752600" cy="1746250"/>
          </a:xfrm>
          <a:prstGeom prst="rect">
            <a:avLst/>
          </a:prstGeom>
          <a:noFill/>
          <a:ln w="9525">
            <a:noFill/>
          </a:ln>
        </p:spPr>
      </p:pic>
      <p:pic>
        <p:nvPicPr>
          <p:cNvPr id="15363" name="Picture 11" descr="POINSET2"/>
          <p:cNvPicPr>
            <a:picLocks noChangeAspect="1"/>
          </p:cNvPicPr>
          <p:nvPr/>
        </p:nvPicPr>
        <p:blipFill>
          <a:blip r:embed="rId1"/>
          <a:stretch>
            <a:fillRect/>
          </a:stretch>
        </p:blipFill>
        <p:spPr>
          <a:xfrm rot="-5400000">
            <a:off x="-3175" y="5108575"/>
            <a:ext cx="1752600" cy="1746250"/>
          </a:xfrm>
          <a:prstGeom prst="rect">
            <a:avLst/>
          </a:prstGeom>
          <a:noFill/>
          <a:ln w="9525">
            <a:noFill/>
          </a:ln>
        </p:spPr>
      </p:pic>
      <p:pic>
        <p:nvPicPr>
          <p:cNvPr id="15364" name="Picture 12" descr="POINSET2"/>
          <p:cNvPicPr>
            <a:picLocks noChangeAspect="1"/>
          </p:cNvPicPr>
          <p:nvPr/>
        </p:nvPicPr>
        <p:blipFill>
          <a:blip r:embed="rId1"/>
          <a:stretch>
            <a:fillRect/>
          </a:stretch>
        </p:blipFill>
        <p:spPr>
          <a:xfrm rot="5400000">
            <a:off x="7394575" y="3175"/>
            <a:ext cx="1752600" cy="1746250"/>
          </a:xfrm>
          <a:prstGeom prst="rect">
            <a:avLst/>
          </a:prstGeom>
          <a:noFill/>
          <a:ln w="9525">
            <a:noFill/>
          </a:ln>
        </p:spPr>
      </p:pic>
      <p:pic>
        <p:nvPicPr>
          <p:cNvPr id="15365" name="Picture 13" descr="POINSET3"/>
          <p:cNvPicPr>
            <a:picLocks noChangeAspect="1"/>
          </p:cNvPicPr>
          <p:nvPr/>
        </p:nvPicPr>
        <p:blipFill>
          <a:blip r:embed="rId2"/>
          <a:stretch>
            <a:fillRect/>
          </a:stretch>
        </p:blipFill>
        <p:spPr>
          <a:xfrm>
            <a:off x="7143750" y="5026025"/>
            <a:ext cx="2000250" cy="1831975"/>
          </a:xfrm>
          <a:prstGeom prst="rect">
            <a:avLst/>
          </a:prstGeom>
          <a:noFill/>
          <a:ln w="9525">
            <a:noFill/>
          </a:ln>
        </p:spPr>
      </p:pic>
      <p:sp>
        <p:nvSpPr>
          <p:cNvPr id="15366" name="WordArt 15"/>
          <p:cNvSpPr>
            <a:spLocks noTextEdit="1"/>
          </p:cNvSpPr>
          <p:nvPr/>
        </p:nvSpPr>
        <p:spPr>
          <a:xfrm>
            <a:off x="2286000" y="1676400"/>
            <a:ext cx="6115050" cy="1285875"/>
          </a:xfrm>
          <a:prstGeom prst="rect">
            <a:avLst/>
          </a:prstGeom>
        </p:spPr>
        <p:txBody>
          <a:bodyPr wrap="none" fromWordArt="1">
            <a:prstTxWarp prst="textPlain">
              <a:avLst>
                <a:gd name="adj" fmla="val 50000"/>
              </a:avLst>
            </a:prstTxWarp>
            <a:normAutofit/>
          </a:bodyPr>
          <a:p>
            <a:pPr algn="ctr"/>
            <a:r>
              <a:rPr 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Black" panose="020B0A04020102020204" charset="0"/>
                <a:ea typeface="Arial Black" panose="020B0A04020102020204" charset="0"/>
              </a:rPr>
              <a:t>UNIT 7 :  THE WORLD OF WORK</a:t>
            </a:r>
            <a:endParaRPr 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Black" panose="020B0A04020102020204" charset="0"/>
              <a:ea typeface="Arial Black" panose="020B0A04020102020204" charset="0"/>
            </a:endParaRPr>
          </a:p>
        </p:txBody>
      </p:sp>
      <p:pic>
        <p:nvPicPr>
          <p:cNvPr id="173072" name="Picture 16" descr="AG00317_"/>
          <p:cNvPicPr>
            <a:picLocks noChangeAspect="1"/>
          </p:cNvPicPr>
          <p:nvPr/>
        </p:nvPicPr>
        <p:blipFill>
          <a:blip r:embed="rId3"/>
          <a:stretch>
            <a:fillRect/>
          </a:stretch>
        </p:blipFill>
        <p:spPr>
          <a:xfrm>
            <a:off x="0" y="1219200"/>
            <a:ext cx="2005013" cy="2895600"/>
          </a:xfrm>
          <a:prstGeom prst="rect">
            <a:avLst/>
          </a:prstGeom>
          <a:noFill/>
          <a:ln w="9525">
            <a:noFill/>
          </a:ln>
        </p:spPr>
      </p:pic>
      <p:sp>
        <p:nvSpPr>
          <p:cNvPr id="173073" name="Text Box 17"/>
          <p:cNvSpPr txBox="1">
            <a:spLocks noChangeArrowheads="1"/>
          </p:cNvSpPr>
          <p:nvPr/>
        </p:nvSpPr>
        <p:spPr bwMode="auto">
          <a:xfrm>
            <a:off x="3200400" y="3810000"/>
            <a:ext cx="3581400" cy="706755"/>
          </a:xfrm>
          <a:prstGeom prst="rect">
            <a:avLst/>
          </a:prstGeom>
          <a:noFill/>
          <a:ln>
            <a:noFill/>
          </a:ln>
          <a:effectLst/>
        </p:spPr>
        <p:txBody>
          <a:bodyPr>
            <a:spAutoFit/>
          </a:bodyPr>
          <a:lstStyle/>
          <a:p>
            <a:pPr marR="0" defTabSz="914400" eaLnBrk="1" hangingPunct="1">
              <a:spcBef>
                <a:spcPct val="50000"/>
              </a:spcBef>
              <a:buClrTx/>
              <a:buSzTx/>
              <a:buFontTx/>
              <a:buNone/>
              <a:defRPr/>
            </a:pPr>
            <a:r>
              <a:rPr kumimoji="0" lang="en-US" altLang="en-US" sz="40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mn-ea"/>
                <a:cs typeface="Arial" panose="020B0604020202020204" pitchFamily="34" charset="0"/>
              </a:rPr>
              <a:t>Lesson 2: A2</a:t>
            </a:r>
            <a:endParaRPr kumimoji="0" lang="en-US" altLang="en-US" sz="4000" b="1" kern="1200" cap="none" spc="0" normalizeH="0" baseline="0" noProof="0">
              <a:solidFill>
                <a:srgbClr val="333399"/>
              </a:solidFill>
              <a:effectLst>
                <a:outerShdw blurRad="38100" dist="38100" dir="2700000" algn="tl">
                  <a:srgbClr val="C0C0C0"/>
                </a:outerShdw>
              </a:effectLst>
              <a:latin typeface="Times New Roman" panose="02020603050405020304" pitchFamily="18" charset="0"/>
              <a:ea typeface="+mn-ea"/>
              <a:cs typeface="Arial" panose="020B0604020202020204" pitchFamily="34" charset="0"/>
            </a:endParaRPr>
          </a:p>
        </p:txBody>
      </p:sp>
      <p:pic>
        <p:nvPicPr>
          <p:cNvPr id="15369" name="Picture 21" descr="0031"/>
          <p:cNvPicPr>
            <a:picLocks noChangeAspect="1"/>
          </p:cNvPicPr>
          <p:nvPr/>
        </p:nvPicPr>
        <p:blipFill>
          <a:blip r:embed="rId4"/>
          <a:stretch>
            <a:fillRect/>
          </a:stretch>
        </p:blipFill>
        <p:spPr>
          <a:xfrm>
            <a:off x="3657600" y="4656138"/>
            <a:ext cx="1981200" cy="1905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1000" fill="hold"/>
                                        <p:tgtEl>
                                          <p:spTgt spid="15366"/>
                                        </p:tgtEl>
                                        <p:attrNameLst>
                                          <p:attrName>ppt_x</p:attrName>
                                        </p:attrNameLst>
                                      </p:cBhvr>
                                      <p:tavLst>
                                        <p:tav tm="0">
                                          <p:val>
                                            <p:strVal val="#ppt_x-.2"/>
                                          </p:val>
                                        </p:tav>
                                        <p:tav tm="100000">
                                          <p:val>
                                            <p:strVal val="#ppt_x"/>
                                          </p:val>
                                        </p:tav>
                                      </p:tavLst>
                                    </p:anim>
                                    <p:anim calcmode="lin" valueType="num">
                                      <p:cBhvr>
                                        <p:cTn id="8" dur="1000" fill="hold"/>
                                        <p:tgtEl>
                                          <p:spTgt spid="153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6"/>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73072"/>
                                        </p:tgtEl>
                                        <p:attrNameLst>
                                          <p:attrName>style.visibility</p:attrName>
                                        </p:attrNameLst>
                                      </p:cBhvr>
                                      <p:to>
                                        <p:strVal val="visible"/>
                                      </p:to>
                                    </p:set>
                                    <p:anim calcmode="lin" valueType="num">
                                      <p:cBhvr>
                                        <p:cTn id="13" dur="1000" fill="hold"/>
                                        <p:tgtEl>
                                          <p:spTgt spid="173072"/>
                                        </p:tgtEl>
                                        <p:attrNameLst>
                                          <p:attrName>ppt_x</p:attrName>
                                        </p:attrNameLst>
                                      </p:cBhvr>
                                      <p:tavLst>
                                        <p:tav tm="0">
                                          <p:val>
                                            <p:strVal val="#ppt_x-.2"/>
                                          </p:val>
                                        </p:tav>
                                        <p:tav tm="100000">
                                          <p:val>
                                            <p:strVal val="#ppt_x"/>
                                          </p:val>
                                        </p:tav>
                                      </p:tavLst>
                                    </p:anim>
                                    <p:anim calcmode="lin" valueType="num">
                                      <p:cBhvr>
                                        <p:cTn id="14" dur="1000" fill="hold"/>
                                        <p:tgtEl>
                                          <p:spTgt spid="17307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7307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3073"/>
                                        </p:tgtEl>
                                        <p:attrNameLst>
                                          <p:attrName>style.visibility</p:attrName>
                                        </p:attrNameLst>
                                      </p:cBhvr>
                                      <p:to>
                                        <p:strVal val="visible"/>
                                      </p:to>
                                    </p:set>
                                    <p:anim calcmode="lin" valueType="num">
                                      <p:cBhvr additive="base">
                                        <p:cTn id="20" dur="500" fill="hold"/>
                                        <p:tgtEl>
                                          <p:spTgt spid="173073"/>
                                        </p:tgtEl>
                                        <p:attrNameLst>
                                          <p:attrName>ppt_x</p:attrName>
                                        </p:attrNameLst>
                                      </p:cBhvr>
                                      <p:tavLst>
                                        <p:tav tm="0">
                                          <p:val>
                                            <p:strVal val="#ppt_x"/>
                                          </p:val>
                                        </p:tav>
                                        <p:tav tm="100000">
                                          <p:val>
                                            <p:strVal val="#ppt_x"/>
                                          </p:val>
                                        </p:tav>
                                      </p:tavLst>
                                    </p:anim>
                                    <p:anim calcmode="lin" valueType="num">
                                      <p:cBhvr additive="base">
                                        <p:cTn id="21" dur="500" fill="hold"/>
                                        <p:tgtEl>
                                          <p:spTgt spid="173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4" name="Rectangle 2"/>
          <p:cNvSpPr>
            <a:spLocks noGrp="1"/>
          </p:cNvSpPr>
          <p:nvPr>
            <p:ph type="title"/>
          </p:nvPr>
        </p:nvSpPr>
        <p:spPr>
          <a:xfrm>
            <a:off x="152400" y="1905000"/>
            <a:ext cx="2667000" cy="609600"/>
          </a:xfrm>
          <a:ln/>
        </p:spPr>
        <p:txBody>
          <a:bodyPr vert="horz" wrap="square" lIns="91440" tIns="45720" rIns="91440" bIns="45720" anchor="ctr" anchorCtr="0"/>
          <a:p>
            <a:pPr eaLnBrk="1" hangingPunct="1"/>
            <a:r>
              <a:rPr lang="en-US" altLang="en-US" sz="2800" b="1" dirty="0">
                <a:solidFill>
                  <a:srgbClr val="333399"/>
                </a:solidFill>
              </a:rPr>
              <a:t>* </a:t>
            </a:r>
            <a:r>
              <a:rPr lang="en-US" altLang="en-US" sz="2800" b="1" u="sng" dirty="0">
                <a:solidFill>
                  <a:srgbClr val="333399"/>
                </a:solidFill>
              </a:rPr>
              <a:t>Vocabulary</a:t>
            </a:r>
            <a:r>
              <a:rPr lang="en-US" altLang="en-US" sz="2800" b="1" dirty="0">
                <a:solidFill>
                  <a:srgbClr val="333399"/>
                </a:solidFill>
              </a:rPr>
              <a:t>:</a:t>
            </a:r>
            <a:endParaRPr lang="en-US" altLang="en-US" sz="2800" b="1" dirty="0">
              <a:solidFill>
                <a:srgbClr val="333399"/>
              </a:solidFill>
            </a:endParaRPr>
          </a:p>
        </p:txBody>
      </p:sp>
      <p:sp>
        <p:nvSpPr>
          <p:cNvPr id="8195" name="Rectangle 3"/>
          <p:cNvSpPr>
            <a:spLocks noGrp="1"/>
          </p:cNvSpPr>
          <p:nvPr>
            <p:ph sz="half" idx="1"/>
          </p:nvPr>
        </p:nvSpPr>
        <p:spPr>
          <a:xfrm>
            <a:off x="228600" y="2514600"/>
            <a:ext cx="5181600" cy="4114800"/>
          </a:xfrm>
          <a:ln/>
        </p:spPr>
        <p:txBody>
          <a:bodyPr vert="horz" wrap="square" lIns="91440" tIns="45720" rIns="91440" bIns="45720" anchor="t" anchorCtr="0"/>
          <a:p>
            <a:pPr eaLnBrk="1" hangingPunct="1">
              <a:buClrTx/>
              <a:buSzTx/>
              <a:buFontTx/>
            </a:pPr>
            <a:r>
              <a:rPr lang="en-US" altLang="en-US" sz="2800" b="1" dirty="0">
                <a:solidFill>
                  <a:srgbClr val="CC0000"/>
                </a:solidFill>
              </a:rPr>
              <a:t>Independence Day (n)</a:t>
            </a:r>
            <a:endParaRPr lang="en-US" altLang="en-US" sz="2800" b="1" dirty="0">
              <a:solidFill>
                <a:srgbClr val="CC0000"/>
              </a:solidFill>
            </a:endParaRPr>
          </a:p>
          <a:p>
            <a:pPr eaLnBrk="1" hangingPunct="1">
              <a:buClrTx/>
              <a:buSzTx/>
              <a:buFontTx/>
            </a:pPr>
            <a:r>
              <a:rPr lang="en-US" altLang="en-US" sz="2800" b="1" dirty="0">
                <a:solidFill>
                  <a:srgbClr val="CC0000"/>
                </a:solidFill>
              </a:rPr>
              <a:t>Christmas ( n)</a:t>
            </a:r>
            <a:endParaRPr lang="en-US" altLang="en-US" sz="2800" b="1" dirty="0">
              <a:solidFill>
                <a:srgbClr val="CC0000"/>
              </a:solidFill>
            </a:endParaRPr>
          </a:p>
          <a:p>
            <a:pPr eaLnBrk="1" hangingPunct="1">
              <a:buClrTx/>
              <a:buSzTx/>
              <a:buFontTx/>
            </a:pPr>
            <a:r>
              <a:rPr lang="en-US" altLang="en-US" sz="2800" b="1" dirty="0">
                <a:solidFill>
                  <a:srgbClr val="CC0000"/>
                </a:solidFill>
              </a:rPr>
              <a:t>Easter ( n)</a:t>
            </a:r>
            <a:endParaRPr lang="en-US" altLang="en-US" sz="2800" b="1" dirty="0">
              <a:solidFill>
                <a:srgbClr val="CC0000"/>
              </a:solidFill>
            </a:endParaRPr>
          </a:p>
          <a:p>
            <a:pPr eaLnBrk="1" hangingPunct="1">
              <a:buClrTx/>
              <a:buSzTx/>
              <a:buFontTx/>
            </a:pPr>
            <a:r>
              <a:rPr lang="en-US" altLang="en-US" sz="2800" b="1" dirty="0">
                <a:solidFill>
                  <a:srgbClr val="CC0000"/>
                </a:solidFill>
              </a:rPr>
              <a:t>New Year’s Eve (n)</a:t>
            </a:r>
            <a:endParaRPr lang="en-US" altLang="en-US" sz="2800" b="1" dirty="0">
              <a:solidFill>
                <a:srgbClr val="CC0000"/>
              </a:solidFill>
            </a:endParaRPr>
          </a:p>
          <a:p>
            <a:pPr eaLnBrk="1" hangingPunct="1">
              <a:buClrTx/>
              <a:buSzTx/>
              <a:buFontTx/>
            </a:pPr>
            <a:r>
              <a:rPr lang="en-US" altLang="en-US" sz="2800" b="1" dirty="0">
                <a:solidFill>
                  <a:srgbClr val="CC0000"/>
                </a:solidFill>
              </a:rPr>
              <a:t>Thanksgiving   (n)</a:t>
            </a:r>
            <a:endParaRPr lang="en-US" altLang="en-US" sz="2800" b="1" dirty="0">
              <a:solidFill>
                <a:srgbClr val="CC0000"/>
              </a:solidFill>
            </a:endParaRPr>
          </a:p>
        </p:txBody>
      </p:sp>
      <p:sp>
        <p:nvSpPr>
          <p:cNvPr id="8196" name="Rectangle 4"/>
          <p:cNvSpPr>
            <a:spLocks noGrp="1"/>
          </p:cNvSpPr>
          <p:nvPr>
            <p:ph sz="half" idx="2"/>
          </p:nvPr>
        </p:nvSpPr>
        <p:spPr>
          <a:xfrm>
            <a:off x="5105400" y="2514600"/>
            <a:ext cx="4038600" cy="4114800"/>
          </a:xfrm>
          <a:ln/>
        </p:spPr>
        <p:txBody>
          <a:bodyPr vert="horz" wrap="square" lIns="91440" tIns="45720" rIns="91440" bIns="45720" anchor="t" anchorCtr="0"/>
          <a:p>
            <a:pPr eaLnBrk="1" hangingPunct="1">
              <a:buClrTx/>
              <a:buSzTx/>
              <a:buFontTx/>
              <a:buNone/>
            </a:pPr>
            <a:r>
              <a:rPr lang="en-US" altLang="en-US" sz="2800" b="1" dirty="0">
                <a:solidFill>
                  <a:srgbClr val="990099"/>
                </a:solidFill>
              </a:rPr>
              <a:t>: ngày Quốc Khánh</a:t>
            </a:r>
            <a:endParaRPr lang="en-US" altLang="en-US" sz="2800" b="1" dirty="0">
              <a:solidFill>
                <a:srgbClr val="990099"/>
              </a:solidFill>
            </a:endParaRPr>
          </a:p>
          <a:p>
            <a:pPr eaLnBrk="1" hangingPunct="1">
              <a:buClrTx/>
              <a:buSzTx/>
              <a:buFontTx/>
              <a:buNone/>
            </a:pPr>
            <a:r>
              <a:rPr lang="en-US" altLang="en-US" sz="2800" b="1" dirty="0">
                <a:solidFill>
                  <a:srgbClr val="990099"/>
                </a:solidFill>
              </a:rPr>
              <a:t>: lễ Giáng Sinh</a:t>
            </a:r>
            <a:endParaRPr lang="en-US" altLang="en-US" sz="2800" b="1" dirty="0">
              <a:solidFill>
                <a:srgbClr val="990099"/>
              </a:solidFill>
            </a:endParaRPr>
          </a:p>
          <a:p>
            <a:pPr eaLnBrk="1" hangingPunct="1">
              <a:buClrTx/>
              <a:buSzTx/>
              <a:buFontTx/>
              <a:buNone/>
            </a:pPr>
            <a:r>
              <a:rPr lang="en-US" altLang="en-US" sz="2800" b="1" dirty="0">
                <a:solidFill>
                  <a:srgbClr val="990099"/>
                </a:solidFill>
              </a:rPr>
              <a:t>: lễ Phục Sinh</a:t>
            </a:r>
            <a:endParaRPr lang="en-US" altLang="en-US" sz="2800" b="1" dirty="0">
              <a:solidFill>
                <a:srgbClr val="990099"/>
              </a:solidFill>
            </a:endParaRPr>
          </a:p>
          <a:p>
            <a:pPr eaLnBrk="1" hangingPunct="1">
              <a:buClrTx/>
              <a:buSzTx/>
              <a:buFontTx/>
              <a:buNone/>
            </a:pPr>
            <a:r>
              <a:rPr lang="en-US" altLang="en-US" sz="2800" b="1" dirty="0">
                <a:solidFill>
                  <a:srgbClr val="990099"/>
                </a:solidFill>
              </a:rPr>
              <a:t>: đêm giao thừa</a:t>
            </a:r>
            <a:endParaRPr lang="en-US" altLang="en-US" sz="2800" b="1" dirty="0">
              <a:solidFill>
                <a:srgbClr val="990099"/>
              </a:solidFill>
            </a:endParaRPr>
          </a:p>
          <a:p>
            <a:pPr eaLnBrk="1" hangingPunct="1">
              <a:buClrTx/>
              <a:buSzTx/>
              <a:buFontTx/>
              <a:buNone/>
            </a:pPr>
            <a:r>
              <a:rPr lang="en-US" altLang="en-US" sz="2800" b="1" dirty="0">
                <a:solidFill>
                  <a:srgbClr val="990099"/>
                </a:solidFill>
              </a:rPr>
              <a:t>: lễ Tạ Ơn</a:t>
            </a:r>
            <a:endParaRPr lang="en-US" altLang="en-US" sz="2800" b="1" dirty="0">
              <a:solidFill>
                <a:srgbClr val="990099"/>
              </a:solidFill>
            </a:endParaRPr>
          </a:p>
          <a:p>
            <a:pPr eaLnBrk="1" hangingPunct="1">
              <a:buClrTx/>
              <a:buSzTx/>
              <a:buFontTx/>
              <a:buNone/>
            </a:pPr>
            <a:endParaRPr lang="en-US" altLang="en-US" sz="2800" b="1" dirty="0">
              <a:solidFill>
                <a:srgbClr val="990099"/>
              </a:solidFill>
            </a:endParaRPr>
          </a:p>
        </p:txBody>
      </p:sp>
      <p:sp>
        <p:nvSpPr>
          <p:cNvPr id="16389" name="Line 5"/>
          <p:cNvSpPr/>
          <p:nvPr/>
        </p:nvSpPr>
        <p:spPr>
          <a:xfrm>
            <a:off x="0" y="914400"/>
            <a:ext cx="9144000" cy="0"/>
          </a:xfrm>
          <a:prstGeom prst="line">
            <a:avLst/>
          </a:prstGeom>
          <a:ln w="9525" cap="flat" cmpd="sng">
            <a:solidFill>
              <a:srgbClr val="333333"/>
            </a:solidFill>
            <a:prstDash val="solid"/>
            <a:headEnd type="none" w="med" len="med"/>
            <a:tailEnd type="none" w="med" len="med"/>
          </a:ln>
        </p:spPr>
      </p:sp>
      <p:sp>
        <p:nvSpPr>
          <p:cNvPr id="16390" name="Text Box 7"/>
          <p:cNvSpPr txBox="1"/>
          <p:nvPr/>
        </p:nvSpPr>
        <p:spPr>
          <a:xfrm>
            <a:off x="1971675" y="128588"/>
            <a:ext cx="5257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000" b="1" dirty="0">
                <a:solidFill>
                  <a:srgbClr val="003399"/>
                </a:solidFill>
                <a:latin typeface="Tahoma" panose="020B0604030504040204" pitchFamily="34" charset="0"/>
              </a:rPr>
              <a:t>Unit 7: THE WORLD OF WORK</a:t>
            </a:r>
            <a:endParaRPr lang="en-US" altLang="en-US" sz="2000" b="1" dirty="0">
              <a:solidFill>
                <a:srgbClr val="003399"/>
              </a:solidFill>
              <a:latin typeface="Tahoma" panose="020B0604030504040204" pitchFamily="34" charset="0"/>
            </a:endParaRPr>
          </a:p>
        </p:txBody>
      </p:sp>
      <p:sp>
        <p:nvSpPr>
          <p:cNvPr id="16391" name="Text Box 8"/>
          <p:cNvSpPr txBox="1"/>
          <p:nvPr/>
        </p:nvSpPr>
        <p:spPr>
          <a:xfrm>
            <a:off x="2819083" y="533083"/>
            <a:ext cx="3048000" cy="30670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400" b="1" dirty="0">
                <a:solidFill>
                  <a:srgbClr val="990099"/>
                </a:solidFill>
                <a:latin typeface="Tahoma" panose="020B0604030504040204" pitchFamily="34" charset="0"/>
              </a:rPr>
              <a:t>Lesson 2: A2</a:t>
            </a:r>
            <a:endParaRPr lang="en-US" altLang="en-US" sz="1400" b="1" dirty="0">
              <a:solidFill>
                <a:srgbClr val="990099"/>
              </a:solidFill>
              <a:latin typeface="Tahoma" panose="020B0604030504040204" pitchFamily="34" charset="0"/>
            </a:endParaRPr>
          </a:p>
        </p:txBody>
      </p:sp>
      <p:sp>
        <p:nvSpPr>
          <p:cNvPr id="8202" name="Rectangle 10"/>
          <p:cNvSpPr/>
          <p:nvPr/>
        </p:nvSpPr>
        <p:spPr>
          <a:xfrm>
            <a:off x="1371600" y="2362200"/>
            <a:ext cx="3365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8203" name="Rectangle 11"/>
          <p:cNvSpPr/>
          <p:nvPr/>
        </p:nvSpPr>
        <p:spPr>
          <a:xfrm>
            <a:off x="609600" y="2819400"/>
            <a:ext cx="3365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8204" name="Rectangle 12"/>
          <p:cNvSpPr/>
          <p:nvPr/>
        </p:nvSpPr>
        <p:spPr>
          <a:xfrm>
            <a:off x="609600" y="3276600"/>
            <a:ext cx="3365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8205" name="Rectangle 13"/>
          <p:cNvSpPr/>
          <p:nvPr/>
        </p:nvSpPr>
        <p:spPr>
          <a:xfrm>
            <a:off x="1828800" y="4419600"/>
            <a:ext cx="3365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8208" name="Rectangle 16"/>
          <p:cNvSpPr/>
          <p:nvPr/>
        </p:nvSpPr>
        <p:spPr>
          <a:xfrm>
            <a:off x="0" y="990600"/>
            <a:ext cx="48768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CC0000"/>
                </a:solidFill>
              </a:rPr>
              <a:t>A. </a:t>
            </a:r>
            <a:r>
              <a:rPr lang="en-US" altLang="en-US" sz="3600" b="1" u="sng" dirty="0">
                <a:solidFill>
                  <a:srgbClr val="CC0000"/>
                </a:solidFill>
              </a:rPr>
              <a:t>A student’s work</a:t>
            </a:r>
            <a:endParaRPr lang="en-US" altLang="en-US" sz="3600" b="1" dirty="0">
              <a:solidFill>
                <a:srgbClr val="CC0000"/>
              </a:solidFill>
            </a:endParaRPr>
          </a:p>
        </p:txBody>
      </p:sp>
      <p:sp>
        <p:nvSpPr>
          <p:cNvPr id="8209" name="Rectangle 17"/>
          <p:cNvSpPr/>
          <p:nvPr/>
        </p:nvSpPr>
        <p:spPr>
          <a:xfrm>
            <a:off x="0" y="1447800"/>
            <a:ext cx="65532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i="1" dirty="0">
                <a:solidFill>
                  <a:srgbClr val="990099"/>
                </a:solidFill>
              </a:rPr>
              <a:t>A2. </a:t>
            </a:r>
            <a:r>
              <a:rPr lang="en-US" altLang="en-US" sz="2800" b="1" i="1" u="sng" dirty="0">
                <a:solidFill>
                  <a:srgbClr val="990099"/>
                </a:solidFill>
              </a:rPr>
              <a:t>Read.Then answer the question.</a:t>
            </a:r>
            <a:endParaRPr lang="en-US" altLang="en-US" sz="2800" b="1" i="1" dirty="0">
              <a:solidFill>
                <a:srgbClr val="99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208"/>
                                        </p:tgtEl>
                                        <p:attrNameLst>
                                          <p:attrName>style.visibility</p:attrName>
                                        </p:attrNameLst>
                                      </p:cBhvr>
                                      <p:to>
                                        <p:strVal val="visible"/>
                                      </p:to>
                                    </p:set>
                                    <p:anim calcmode="lin" valueType="num">
                                      <p:cBhvr>
                                        <p:cTn id="7" dur="1000" fill="hold"/>
                                        <p:tgtEl>
                                          <p:spTgt spid="8208"/>
                                        </p:tgtEl>
                                        <p:attrNameLst>
                                          <p:attrName>ppt_w</p:attrName>
                                        </p:attrNameLst>
                                      </p:cBhvr>
                                      <p:tavLst>
                                        <p:tav tm="0">
                                          <p:val>
                                            <p:strVal val="#ppt_w+.3"/>
                                          </p:val>
                                        </p:tav>
                                        <p:tav tm="100000">
                                          <p:val>
                                            <p:strVal val="#ppt_w"/>
                                          </p:val>
                                        </p:tav>
                                      </p:tavLst>
                                    </p:anim>
                                    <p:anim calcmode="lin" valueType="num">
                                      <p:cBhvr>
                                        <p:cTn id="8" dur="1000" fill="hold"/>
                                        <p:tgtEl>
                                          <p:spTgt spid="8208"/>
                                        </p:tgtEl>
                                        <p:attrNameLst>
                                          <p:attrName>ppt_h</p:attrName>
                                        </p:attrNameLst>
                                      </p:cBhvr>
                                      <p:tavLst>
                                        <p:tav tm="0">
                                          <p:val>
                                            <p:strVal val="#ppt_h"/>
                                          </p:val>
                                        </p:tav>
                                        <p:tav tm="100000">
                                          <p:val>
                                            <p:strVal val="#ppt_h"/>
                                          </p:val>
                                        </p:tav>
                                      </p:tavLst>
                                    </p:anim>
                                    <p:animEffect transition="in" filter="fade">
                                      <p:cBhvr>
                                        <p:cTn id="9" dur="1000"/>
                                        <p:tgtEl>
                                          <p:spTgt spid="8208"/>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209">
                                            <p:txEl>
                                              <p:charRg st="0" end="35"/>
                                            </p:txEl>
                                          </p:spTgt>
                                        </p:tgtEl>
                                        <p:attrNameLst>
                                          <p:attrName>style.visibility</p:attrName>
                                        </p:attrNameLst>
                                      </p:cBhvr>
                                      <p:to>
                                        <p:strVal val="visible"/>
                                      </p:to>
                                    </p:set>
                                    <p:anim calcmode="discrete" valueType="clr">
                                      <p:cBhvr override="childStyle">
                                        <p:cTn id="14" dur="80"/>
                                        <p:tgtEl>
                                          <p:spTgt spid="8209">
                                            <p:txEl>
                                              <p:charRg st="0" end="3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9">
                                            <p:txEl>
                                              <p:charRg st="0" end="35"/>
                                            </p:txEl>
                                          </p:spTgt>
                                        </p:tgtEl>
                                        <p:attrNameLst>
                                          <p:attrName>fillcolor</p:attrName>
                                        </p:attrNameLst>
                                      </p:cBhvr>
                                      <p:tavLst>
                                        <p:tav tm="0">
                                          <p:val>
                                            <p:clrVal>
                                              <a:schemeClr val="accent2"/>
                                            </p:clrVal>
                                          </p:val>
                                        </p:tav>
                                        <p:tav tm="50000">
                                          <p:val>
                                            <p:clrVal>
                                              <a:schemeClr val="hlink"/>
                                            </p:clrVal>
                                          </p:val>
                                        </p:tav>
                                      </p:tavLst>
                                    </p:anim>
                                    <p:set>
                                      <p:cBhvr>
                                        <p:cTn id="16" dur="80"/>
                                        <p:tgtEl>
                                          <p:spTgt spid="8209">
                                            <p:txEl>
                                              <p:charRg st="0" end="35"/>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194"/>
                                        </p:tgtEl>
                                        <p:attrNameLst>
                                          <p:attrName>style.visibility</p:attrName>
                                        </p:attrNameLst>
                                      </p:cBhvr>
                                      <p:to>
                                        <p:strVal val="visible"/>
                                      </p:to>
                                    </p:set>
                                    <p:anim calcmode="lin" valueType="num">
                                      <p:cBhvr>
                                        <p:cTn id="21" dur="1000" fill="hold"/>
                                        <p:tgtEl>
                                          <p:spTgt spid="8194"/>
                                        </p:tgtEl>
                                        <p:attrNameLst>
                                          <p:attrName>ppt_x</p:attrName>
                                        </p:attrNameLst>
                                      </p:cBhvr>
                                      <p:tavLst>
                                        <p:tav tm="0">
                                          <p:val>
                                            <p:strVal val="#ppt_x-.2"/>
                                          </p:val>
                                        </p:tav>
                                        <p:tav tm="100000">
                                          <p:val>
                                            <p:strVal val="#ppt_x"/>
                                          </p:val>
                                        </p:tav>
                                      </p:tavLst>
                                    </p:anim>
                                    <p:anim calcmode="lin" valueType="num">
                                      <p:cBhvr>
                                        <p:cTn id="22"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iterate type="lt">
                                    <p:tmPct val="10000"/>
                                  </p:iterate>
                                  <p:childTnLst>
                                    <p:set>
                                      <p:cBhvr>
                                        <p:cTn id="27" dur="1" fill="hold">
                                          <p:stCondLst>
                                            <p:cond delay="0"/>
                                          </p:stCondLst>
                                        </p:cTn>
                                        <p:tgtEl>
                                          <p:spTgt spid="8195">
                                            <p:txEl>
                                              <p:charRg st="0" end="21"/>
                                            </p:txEl>
                                          </p:spTgt>
                                        </p:tgtEl>
                                        <p:attrNameLst>
                                          <p:attrName>style.visibility</p:attrName>
                                        </p:attrNameLst>
                                      </p:cBhvr>
                                      <p:to>
                                        <p:strVal val="visible"/>
                                      </p:to>
                                    </p:set>
                                    <p:anim calcmode="lin" valueType="num">
                                      <p:cBhvr>
                                        <p:cTn id="28" dur="500" fill="hold"/>
                                        <p:tgtEl>
                                          <p:spTgt spid="8195">
                                            <p:txEl>
                                              <p:charRg st="0" end="21"/>
                                            </p:txEl>
                                          </p:spTgt>
                                        </p:tgtEl>
                                        <p:attrNameLst>
                                          <p:attrName>ppt_w</p:attrName>
                                        </p:attrNameLst>
                                      </p:cBhvr>
                                      <p:tavLst>
                                        <p:tav tm="0">
                                          <p:val>
                                            <p:fltVal val="0.000000"/>
                                          </p:val>
                                        </p:tav>
                                        <p:tav tm="100000">
                                          <p:val>
                                            <p:strVal val="#ppt_w"/>
                                          </p:val>
                                        </p:tav>
                                      </p:tavLst>
                                    </p:anim>
                                    <p:anim calcmode="lin" valueType="num">
                                      <p:cBhvr>
                                        <p:cTn id="29" dur="500" fill="hold"/>
                                        <p:tgtEl>
                                          <p:spTgt spid="8195">
                                            <p:txEl>
                                              <p:charRg st="0" end="21"/>
                                            </p:txEl>
                                          </p:spTgt>
                                        </p:tgtEl>
                                        <p:attrNameLst>
                                          <p:attrName>ppt_h</p:attrName>
                                        </p:attrNameLst>
                                      </p:cBhvr>
                                      <p:tavLst>
                                        <p:tav tm="0">
                                          <p:val>
                                            <p:fltVal val="0.000000"/>
                                          </p:val>
                                        </p:tav>
                                        <p:tav tm="100000">
                                          <p:val>
                                            <p:strVal val="#ppt_h"/>
                                          </p:val>
                                        </p:tav>
                                      </p:tavLst>
                                    </p:anim>
                                    <p:anim calcmode="lin" valueType="num">
                                      <p:cBhvr>
                                        <p:cTn id="30" dur="500" fill="hold"/>
                                        <p:tgtEl>
                                          <p:spTgt spid="8195">
                                            <p:txEl>
                                              <p:charRg st="0" end="21"/>
                                            </p:txEl>
                                          </p:spTgt>
                                        </p:tgtEl>
                                        <p:attrNameLst>
                                          <p:attrName>style.rotation</p:attrName>
                                        </p:attrNameLst>
                                      </p:cBhvr>
                                      <p:tavLst>
                                        <p:tav tm="0">
                                          <p:val>
                                            <p:fltVal val="360.000000"/>
                                          </p:val>
                                        </p:tav>
                                        <p:tav tm="100000">
                                          <p:val>
                                            <p:fltVal val="0.000000"/>
                                          </p:val>
                                        </p:tav>
                                      </p:tavLst>
                                    </p:anim>
                                    <p:animEffect transition="in" filter="fade">
                                      <p:cBhvr>
                                        <p:cTn id="31" dur="500"/>
                                        <p:tgtEl>
                                          <p:spTgt spid="8195">
                                            <p:txEl>
                                              <p:charRg st="0" end="2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8196">
                                            <p:txEl>
                                              <p:charRg st="0" end="18"/>
                                            </p:txEl>
                                          </p:spTgt>
                                        </p:tgtEl>
                                        <p:attrNameLst>
                                          <p:attrName>style.visibility</p:attrName>
                                        </p:attrNameLst>
                                      </p:cBhvr>
                                      <p:to>
                                        <p:strVal val="visible"/>
                                      </p:to>
                                    </p:set>
                                    <p:animEffect transition="in" filter="fade">
                                      <p:cBhvr>
                                        <p:cTn id="36" dur="770" decel="100000"/>
                                        <p:tgtEl>
                                          <p:spTgt spid="8196">
                                            <p:txEl>
                                              <p:charRg st="0" end="18"/>
                                            </p:txEl>
                                          </p:spTgt>
                                        </p:tgtEl>
                                      </p:cBhvr>
                                    </p:animEffect>
                                    <p:animScale>
                                      <p:cBhvr>
                                        <p:cTn id="37" dur="770" decel="100000"/>
                                        <p:tgtEl>
                                          <p:spTgt spid="8196">
                                            <p:txEl>
                                              <p:charRg st="0" end="18"/>
                                            </p:txEl>
                                          </p:spTgt>
                                        </p:tgtEl>
                                      </p:cBhvr>
                                      <p:from x="10000" y="10000"/>
                                      <p:to x="200000" y="450000"/>
                                    </p:animScale>
                                    <p:animScale>
                                      <p:cBhvr>
                                        <p:cTn id="38" dur="1230" accel="100000" fill="hold">
                                          <p:stCondLst>
                                            <p:cond delay="770"/>
                                          </p:stCondLst>
                                        </p:cTn>
                                        <p:tgtEl>
                                          <p:spTgt spid="8196">
                                            <p:txEl>
                                              <p:charRg st="0" end="18"/>
                                            </p:txEl>
                                          </p:spTgt>
                                        </p:tgtEl>
                                      </p:cBhvr>
                                      <p:from x="200000" y="450000"/>
                                      <p:to x="100000" y="100000"/>
                                    </p:animScale>
                                    <p:set>
                                      <p:cBhvr>
                                        <p:cTn id="39" dur="770" fill="hold"/>
                                        <p:tgtEl>
                                          <p:spTgt spid="8196">
                                            <p:txEl>
                                              <p:charRg st="0" end="18"/>
                                            </p:txEl>
                                          </p:spTgt>
                                        </p:tgtEl>
                                        <p:attrNameLst>
                                          <p:attrName>ppt_x</p:attrName>
                                        </p:attrNameLst>
                                      </p:cBhvr>
                                      <p:to>
                                        <p:strVal val="(0.5)"/>
                                      </p:to>
                                    </p:set>
                                    <p:anim from="(0.5)" to="(#ppt_x)" calcmode="lin" valueType="num">
                                      <p:cBhvr>
                                        <p:cTn id="40" dur="1230" accel="100000" fill="hold">
                                          <p:stCondLst>
                                            <p:cond delay="770"/>
                                          </p:stCondLst>
                                        </p:cTn>
                                        <p:tgtEl>
                                          <p:spTgt spid="8196">
                                            <p:txEl>
                                              <p:charRg st="0" end="18"/>
                                            </p:txEl>
                                          </p:spTgt>
                                        </p:tgtEl>
                                        <p:attrNameLst>
                                          <p:attrName>ppt_x</p:attrName>
                                        </p:attrNameLst>
                                      </p:cBhvr>
                                    </p:anim>
                                    <p:set>
                                      <p:cBhvr>
                                        <p:cTn id="41" dur="770" fill="hold"/>
                                        <p:tgtEl>
                                          <p:spTgt spid="8196">
                                            <p:txEl>
                                              <p:charRg st="0" end="18"/>
                                            </p:txEl>
                                          </p:spTgt>
                                        </p:tgtEl>
                                        <p:attrNameLst>
                                          <p:attrName>ppt_y</p:attrName>
                                        </p:attrNameLst>
                                      </p:cBhvr>
                                      <p:to>
                                        <p:strVal val="(#ppt_y+0.4)"/>
                                      </p:to>
                                    </p:set>
                                    <p:anim from="(#ppt_y+0.4)" to="(#ppt_y)" calcmode="lin" valueType="num">
                                      <p:cBhvr>
                                        <p:cTn id="42" dur="1230" accel="100000" fill="hold">
                                          <p:stCondLst>
                                            <p:cond delay="770"/>
                                          </p:stCondLst>
                                        </p:cTn>
                                        <p:tgtEl>
                                          <p:spTgt spid="8196">
                                            <p:txEl>
                                              <p:charRg st="0" end="18"/>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8195">
                                            <p:txEl>
                                              <p:charRg st="21" end="36"/>
                                            </p:txEl>
                                          </p:spTgt>
                                        </p:tgtEl>
                                        <p:attrNameLst>
                                          <p:attrName>style.visibility</p:attrName>
                                        </p:attrNameLst>
                                      </p:cBhvr>
                                      <p:to>
                                        <p:strVal val="visible"/>
                                      </p:to>
                                    </p:set>
                                    <p:anim calcmode="lin" valueType="num">
                                      <p:cBhvr>
                                        <p:cTn id="47" dur="500" fill="hold"/>
                                        <p:tgtEl>
                                          <p:spTgt spid="8195">
                                            <p:txEl>
                                              <p:charRg st="21" end="36"/>
                                            </p:txEl>
                                          </p:spTgt>
                                        </p:tgtEl>
                                        <p:attrNameLst>
                                          <p:attrName>ppt_w</p:attrName>
                                        </p:attrNameLst>
                                      </p:cBhvr>
                                      <p:tavLst>
                                        <p:tav tm="0">
                                          <p:val>
                                            <p:fltVal val="0.000000"/>
                                          </p:val>
                                        </p:tav>
                                        <p:tav tm="100000">
                                          <p:val>
                                            <p:strVal val="#ppt_w"/>
                                          </p:val>
                                        </p:tav>
                                      </p:tavLst>
                                    </p:anim>
                                    <p:anim calcmode="lin" valueType="num">
                                      <p:cBhvr>
                                        <p:cTn id="48" dur="500" fill="hold"/>
                                        <p:tgtEl>
                                          <p:spTgt spid="8195">
                                            <p:txEl>
                                              <p:charRg st="21" end="36"/>
                                            </p:txEl>
                                          </p:spTgt>
                                        </p:tgtEl>
                                        <p:attrNameLst>
                                          <p:attrName>ppt_h</p:attrName>
                                        </p:attrNameLst>
                                      </p:cBhvr>
                                      <p:tavLst>
                                        <p:tav tm="0">
                                          <p:val>
                                            <p:fltVal val="0.000000"/>
                                          </p:val>
                                        </p:tav>
                                        <p:tav tm="100000">
                                          <p:val>
                                            <p:strVal val="#ppt_h"/>
                                          </p:val>
                                        </p:tav>
                                      </p:tavLst>
                                    </p:anim>
                                    <p:anim calcmode="lin" valueType="num">
                                      <p:cBhvr>
                                        <p:cTn id="49" dur="500" fill="hold"/>
                                        <p:tgtEl>
                                          <p:spTgt spid="8195">
                                            <p:txEl>
                                              <p:charRg st="21" end="36"/>
                                            </p:txEl>
                                          </p:spTgt>
                                        </p:tgtEl>
                                        <p:attrNameLst>
                                          <p:attrName>style.rotation</p:attrName>
                                        </p:attrNameLst>
                                      </p:cBhvr>
                                      <p:tavLst>
                                        <p:tav tm="0">
                                          <p:val>
                                            <p:fltVal val="360.000000"/>
                                          </p:val>
                                        </p:tav>
                                        <p:tav tm="100000">
                                          <p:val>
                                            <p:fltVal val="0.000000"/>
                                          </p:val>
                                        </p:tav>
                                      </p:tavLst>
                                    </p:anim>
                                    <p:animEffect transition="in" filter="fade">
                                      <p:cBhvr>
                                        <p:cTn id="50" dur="500"/>
                                        <p:tgtEl>
                                          <p:spTgt spid="8195">
                                            <p:txEl>
                                              <p:charRg st="21" end="3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196">
                                            <p:txEl>
                                              <p:charRg st="18" end="34"/>
                                            </p:txEl>
                                          </p:spTgt>
                                        </p:tgtEl>
                                        <p:attrNameLst>
                                          <p:attrName>style.visibility</p:attrName>
                                        </p:attrNameLst>
                                      </p:cBhvr>
                                      <p:to>
                                        <p:strVal val="visible"/>
                                      </p:to>
                                    </p:set>
                                    <p:animEffect transition="in" filter="wipe(down)">
                                      <p:cBhvr>
                                        <p:cTn id="55" dur="500"/>
                                        <p:tgtEl>
                                          <p:spTgt spid="8196">
                                            <p:txEl>
                                              <p:charRg st="18" end="3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8196">
                                            <p:txEl>
                                              <p:charRg st="34" end="49"/>
                                            </p:txEl>
                                          </p:spTgt>
                                        </p:tgtEl>
                                        <p:attrNameLst>
                                          <p:attrName>style.visibility</p:attrName>
                                        </p:attrNameLst>
                                      </p:cBhvr>
                                      <p:to>
                                        <p:strVal val="visible"/>
                                      </p:to>
                                    </p:set>
                                    <p:anim calcmode="lin" valueType="num">
                                      <p:cBhvr>
                                        <p:cTn id="60" dur="500" fill="hold"/>
                                        <p:tgtEl>
                                          <p:spTgt spid="8196">
                                            <p:txEl>
                                              <p:charRg st="34" end="49"/>
                                            </p:txEl>
                                          </p:spTgt>
                                        </p:tgtEl>
                                        <p:attrNameLst>
                                          <p:attrName>ppt_w</p:attrName>
                                        </p:attrNameLst>
                                      </p:cBhvr>
                                      <p:tavLst>
                                        <p:tav tm="0">
                                          <p:val>
                                            <p:fltVal val="0.000000"/>
                                          </p:val>
                                        </p:tav>
                                        <p:tav tm="100000">
                                          <p:val>
                                            <p:strVal val="#ppt_w"/>
                                          </p:val>
                                        </p:tav>
                                      </p:tavLst>
                                    </p:anim>
                                    <p:anim calcmode="lin" valueType="num">
                                      <p:cBhvr>
                                        <p:cTn id="61" dur="500" fill="hold"/>
                                        <p:tgtEl>
                                          <p:spTgt spid="8196">
                                            <p:txEl>
                                              <p:charRg st="34" end="49"/>
                                            </p:txEl>
                                          </p:spTgt>
                                        </p:tgtEl>
                                        <p:attrNameLst>
                                          <p:attrName>ppt_h</p:attrName>
                                        </p:attrNameLst>
                                      </p:cBhvr>
                                      <p:tavLst>
                                        <p:tav tm="0">
                                          <p:val>
                                            <p:fltVal val="0.00000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iterate type="lt">
                                    <p:tmPct val="10000"/>
                                  </p:iterate>
                                  <p:childTnLst>
                                    <p:set>
                                      <p:cBhvr>
                                        <p:cTn id="65" dur="1" fill="hold">
                                          <p:stCondLst>
                                            <p:cond delay="0"/>
                                          </p:stCondLst>
                                        </p:cTn>
                                        <p:tgtEl>
                                          <p:spTgt spid="8195">
                                            <p:txEl>
                                              <p:charRg st="36" end="48"/>
                                            </p:txEl>
                                          </p:spTgt>
                                        </p:tgtEl>
                                        <p:attrNameLst>
                                          <p:attrName>style.visibility</p:attrName>
                                        </p:attrNameLst>
                                      </p:cBhvr>
                                      <p:to>
                                        <p:strVal val="visible"/>
                                      </p:to>
                                    </p:set>
                                    <p:anim calcmode="lin" valueType="num">
                                      <p:cBhvr>
                                        <p:cTn id="66" dur="500" fill="hold"/>
                                        <p:tgtEl>
                                          <p:spTgt spid="8195">
                                            <p:txEl>
                                              <p:charRg st="36" end="48"/>
                                            </p:txEl>
                                          </p:spTgt>
                                        </p:tgtEl>
                                        <p:attrNameLst>
                                          <p:attrName>ppt_w</p:attrName>
                                        </p:attrNameLst>
                                      </p:cBhvr>
                                      <p:tavLst>
                                        <p:tav tm="0">
                                          <p:val>
                                            <p:fltVal val="0.000000"/>
                                          </p:val>
                                        </p:tav>
                                        <p:tav tm="100000">
                                          <p:val>
                                            <p:strVal val="#ppt_w"/>
                                          </p:val>
                                        </p:tav>
                                      </p:tavLst>
                                    </p:anim>
                                    <p:anim calcmode="lin" valueType="num">
                                      <p:cBhvr>
                                        <p:cTn id="67" dur="500" fill="hold"/>
                                        <p:tgtEl>
                                          <p:spTgt spid="8195">
                                            <p:txEl>
                                              <p:charRg st="36" end="48"/>
                                            </p:txEl>
                                          </p:spTgt>
                                        </p:tgtEl>
                                        <p:attrNameLst>
                                          <p:attrName>ppt_h</p:attrName>
                                        </p:attrNameLst>
                                      </p:cBhvr>
                                      <p:tavLst>
                                        <p:tav tm="0">
                                          <p:val>
                                            <p:fltVal val="0.000000"/>
                                          </p:val>
                                        </p:tav>
                                        <p:tav tm="100000">
                                          <p:val>
                                            <p:strVal val="#ppt_h"/>
                                          </p:val>
                                        </p:tav>
                                      </p:tavLst>
                                    </p:anim>
                                    <p:anim calcmode="lin" valueType="num">
                                      <p:cBhvr>
                                        <p:cTn id="68" dur="500" fill="hold"/>
                                        <p:tgtEl>
                                          <p:spTgt spid="8195">
                                            <p:txEl>
                                              <p:charRg st="36" end="48"/>
                                            </p:txEl>
                                          </p:spTgt>
                                        </p:tgtEl>
                                        <p:attrNameLst>
                                          <p:attrName>style.rotation</p:attrName>
                                        </p:attrNameLst>
                                      </p:cBhvr>
                                      <p:tavLst>
                                        <p:tav tm="0">
                                          <p:val>
                                            <p:fltVal val="360.000000"/>
                                          </p:val>
                                        </p:tav>
                                        <p:tav tm="100000">
                                          <p:val>
                                            <p:fltVal val="0.000000"/>
                                          </p:val>
                                        </p:tav>
                                      </p:tavLst>
                                    </p:anim>
                                    <p:animEffect transition="in" filter="fade">
                                      <p:cBhvr>
                                        <p:cTn id="69" dur="500"/>
                                        <p:tgtEl>
                                          <p:spTgt spid="8195">
                                            <p:txEl>
                                              <p:charRg st="36" end="4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iterate type="lt">
                                    <p:tmPct val="10000"/>
                                  </p:iterate>
                                  <p:childTnLst>
                                    <p:set>
                                      <p:cBhvr>
                                        <p:cTn id="73" dur="1" fill="hold">
                                          <p:stCondLst>
                                            <p:cond delay="0"/>
                                          </p:stCondLst>
                                        </p:cTn>
                                        <p:tgtEl>
                                          <p:spTgt spid="8195">
                                            <p:txEl>
                                              <p:charRg st="48" end="67"/>
                                            </p:txEl>
                                          </p:spTgt>
                                        </p:tgtEl>
                                        <p:attrNameLst>
                                          <p:attrName>style.visibility</p:attrName>
                                        </p:attrNameLst>
                                      </p:cBhvr>
                                      <p:to>
                                        <p:strVal val="visible"/>
                                      </p:to>
                                    </p:set>
                                    <p:anim calcmode="lin" valueType="num">
                                      <p:cBhvr>
                                        <p:cTn id="74" dur="500" fill="hold"/>
                                        <p:tgtEl>
                                          <p:spTgt spid="8195">
                                            <p:txEl>
                                              <p:charRg st="48" end="67"/>
                                            </p:txEl>
                                          </p:spTgt>
                                        </p:tgtEl>
                                        <p:attrNameLst>
                                          <p:attrName>ppt_w</p:attrName>
                                        </p:attrNameLst>
                                      </p:cBhvr>
                                      <p:tavLst>
                                        <p:tav tm="0">
                                          <p:val>
                                            <p:fltVal val="0.000000"/>
                                          </p:val>
                                        </p:tav>
                                        <p:tav tm="100000">
                                          <p:val>
                                            <p:strVal val="#ppt_w"/>
                                          </p:val>
                                        </p:tav>
                                      </p:tavLst>
                                    </p:anim>
                                    <p:anim calcmode="lin" valueType="num">
                                      <p:cBhvr>
                                        <p:cTn id="75" dur="500" fill="hold"/>
                                        <p:tgtEl>
                                          <p:spTgt spid="8195">
                                            <p:txEl>
                                              <p:charRg st="48" end="67"/>
                                            </p:txEl>
                                          </p:spTgt>
                                        </p:tgtEl>
                                        <p:attrNameLst>
                                          <p:attrName>ppt_h</p:attrName>
                                        </p:attrNameLst>
                                      </p:cBhvr>
                                      <p:tavLst>
                                        <p:tav tm="0">
                                          <p:val>
                                            <p:fltVal val="0.000000"/>
                                          </p:val>
                                        </p:tav>
                                        <p:tav tm="100000">
                                          <p:val>
                                            <p:strVal val="#ppt_h"/>
                                          </p:val>
                                        </p:tav>
                                      </p:tavLst>
                                    </p:anim>
                                    <p:anim calcmode="lin" valueType="num">
                                      <p:cBhvr>
                                        <p:cTn id="76" dur="500" fill="hold"/>
                                        <p:tgtEl>
                                          <p:spTgt spid="8195">
                                            <p:txEl>
                                              <p:charRg st="48" end="67"/>
                                            </p:txEl>
                                          </p:spTgt>
                                        </p:tgtEl>
                                        <p:attrNameLst>
                                          <p:attrName>style.rotation</p:attrName>
                                        </p:attrNameLst>
                                      </p:cBhvr>
                                      <p:tavLst>
                                        <p:tav tm="0">
                                          <p:val>
                                            <p:fltVal val="360.000000"/>
                                          </p:val>
                                        </p:tav>
                                        <p:tav tm="100000">
                                          <p:val>
                                            <p:fltVal val="0.000000"/>
                                          </p:val>
                                        </p:tav>
                                      </p:tavLst>
                                    </p:anim>
                                    <p:animEffect transition="in" filter="fade">
                                      <p:cBhvr>
                                        <p:cTn id="77" dur="500"/>
                                        <p:tgtEl>
                                          <p:spTgt spid="8195">
                                            <p:txEl>
                                              <p:charRg st="48" end="6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8196">
                                            <p:txEl>
                                              <p:charRg st="49" end="65"/>
                                            </p:txEl>
                                          </p:spTgt>
                                        </p:tgtEl>
                                        <p:attrNameLst>
                                          <p:attrName>style.visibility</p:attrName>
                                        </p:attrNameLst>
                                      </p:cBhvr>
                                      <p:to>
                                        <p:strVal val="visible"/>
                                      </p:to>
                                    </p:set>
                                    <p:anim calcmode="lin" valueType="num">
                                      <p:cBhvr additive="base">
                                        <p:cTn id="82" dur="500" fill="hold"/>
                                        <p:tgtEl>
                                          <p:spTgt spid="8196">
                                            <p:txEl>
                                              <p:charRg st="49" end="6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8196">
                                            <p:txEl>
                                              <p:charRg st="49" end="65"/>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8196">
                                            <p:txEl>
                                              <p:charRg st="65" end="76"/>
                                            </p:txEl>
                                          </p:spTgt>
                                        </p:tgtEl>
                                        <p:attrNameLst>
                                          <p:attrName>style.visibility</p:attrName>
                                        </p:attrNameLst>
                                      </p:cBhvr>
                                      <p:to>
                                        <p:strVal val="visible"/>
                                      </p:to>
                                    </p:set>
                                    <p:anim calcmode="lin" valueType="num">
                                      <p:cBhvr additive="base">
                                        <p:cTn id="88" dur="500" fill="hold"/>
                                        <p:tgtEl>
                                          <p:spTgt spid="8196">
                                            <p:txEl>
                                              <p:charRg st="65" end="7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8196">
                                            <p:txEl>
                                              <p:charRg st="65" end="76"/>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grpId="0" nodeType="clickEffect">
                                  <p:stCondLst>
                                    <p:cond delay="0"/>
                                  </p:stCondLst>
                                  <p:iterate type="lt">
                                    <p:tmPct val="10000"/>
                                  </p:iterate>
                                  <p:childTnLst>
                                    <p:set>
                                      <p:cBhvr>
                                        <p:cTn id="93" dur="1" fill="hold">
                                          <p:stCondLst>
                                            <p:cond delay="0"/>
                                          </p:stCondLst>
                                        </p:cTn>
                                        <p:tgtEl>
                                          <p:spTgt spid="8195">
                                            <p:txEl>
                                              <p:charRg st="67" end="86"/>
                                            </p:txEl>
                                          </p:spTgt>
                                        </p:tgtEl>
                                        <p:attrNameLst>
                                          <p:attrName>style.visibility</p:attrName>
                                        </p:attrNameLst>
                                      </p:cBhvr>
                                      <p:to>
                                        <p:strVal val="visible"/>
                                      </p:to>
                                    </p:set>
                                    <p:anim calcmode="lin" valueType="num">
                                      <p:cBhvr>
                                        <p:cTn id="94" dur="500" fill="hold"/>
                                        <p:tgtEl>
                                          <p:spTgt spid="8195">
                                            <p:txEl>
                                              <p:charRg st="67" end="86"/>
                                            </p:txEl>
                                          </p:spTgt>
                                        </p:tgtEl>
                                        <p:attrNameLst>
                                          <p:attrName>ppt_w</p:attrName>
                                        </p:attrNameLst>
                                      </p:cBhvr>
                                      <p:tavLst>
                                        <p:tav tm="0">
                                          <p:val>
                                            <p:fltVal val="0.000000"/>
                                          </p:val>
                                        </p:tav>
                                        <p:tav tm="100000">
                                          <p:val>
                                            <p:strVal val="#ppt_w"/>
                                          </p:val>
                                        </p:tav>
                                      </p:tavLst>
                                    </p:anim>
                                    <p:anim calcmode="lin" valueType="num">
                                      <p:cBhvr>
                                        <p:cTn id="95" dur="500" fill="hold"/>
                                        <p:tgtEl>
                                          <p:spTgt spid="8195">
                                            <p:txEl>
                                              <p:charRg st="67" end="86"/>
                                            </p:txEl>
                                          </p:spTgt>
                                        </p:tgtEl>
                                        <p:attrNameLst>
                                          <p:attrName>ppt_h</p:attrName>
                                        </p:attrNameLst>
                                      </p:cBhvr>
                                      <p:tavLst>
                                        <p:tav tm="0">
                                          <p:val>
                                            <p:fltVal val="0.000000"/>
                                          </p:val>
                                        </p:tav>
                                        <p:tav tm="100000">
                                          <p:val>
                                            <p:strVal val="#ppt_h"/>
                                          </p:val>
                                        </p:tav>
                                      </p:tavLst>
                                    </p:anim>
                                    <p:anim calcmode="lin" valueType="num">
                                      <p:cBhvr>
                                        <p:cTn id="96" dur="500" fill="hold"/>
                                        <p:tgtEl>
                                          <p:spTgt spid="8195">
                                            <p:txEl>
                                              <p:charRg st="67" end="86"/>
                                            </p:txEl>
                                          </p:spTgt>
                                        </p:tgtEl>
                                        <p:attrNameLst>
                                          <p:attrName>style.rotation</p:attrName>
                                        </p:attrNameLst>
                                      </p:cBhvr>
                                      <p:tavLst>
                                        <p:tav tm="0">
                                          <p:val>
                                            <p:fltVal val="360.000000"/>
                                          </p:val>
                                        </p:tav>
                                        <p:tav tm="100000">
                                          <p:val>
                                            <p:fltVal val="0.000000"/>
                                          </p:val>
                                        </p:tav>
                                      </p:tavLst>
                                    </p:anim>
                                    <p:animEffect transition="in" filter="fade">
                                      <p:cBhvr>
                                        <p:cTn id="97" dur="500"/>
                                        <p:tgtEl>
                                          <p:spTgt spid="8195">
                                            <p:txEl>
                                              <p:charRg st="67" end="8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8202">
                                            <p:txEl>
                                              <p:charRg st="0" end="2"/>
                                            </p:txEl>
                                          </p:spTgt>
                                        </p:tgtEl>
                                        <p:attrNameLst>
                                          <p:attrName>style.visibility</p:attrName>
                                        </p:attrNameLst>
                                      </p:cBhvr>
                                      <p:to>
                                        <p:strVal val="visible"/>
                                      </p:to>
                                    </p:set>
                                    <p:anim calcmode="lin" valueType="num">
                                      <p:cBhvr>
                                        <p:cTn id="102" dur="1000" fill="hold"/>
                                        <p:tgtEl>
                                          <p:spTgt spid="8202">
                                            <p:txEl>
                                              <p:charRg st="0" end="2"/>
                                            </p:txEl>
                                          </p:spTgt>
                                        </p:tgtEl>
                                        <p:attrNameLst>
                                          <p:attrName>ppt_x</p:attrName>
                                        </p:attrNameLst>
                                      </p:cBhvr>
                                      <p:tavLst>
                                        <p:tav tm="0">
                                          <p:val>
                                            <p:strVal val="#ppt_x-.2"/>
                                          </p:val>
                                        </p:tav>
                                        <p:tav tm="100000">
                                          <p:val>
                                            <p:strVal val="#ppt_x"/>
                                          </p:val>
                                        </p:tav>
                                      </p:tavLst>
                                    </p:anim>
                                    <p:anim calcmode="lin" valueType="num">
                                      <p:cBhvr>
                                        <p:cTn id="103" dur="1000" fill="hold"/>
                                        <p:tgtEl>
                                          <p:spTgt spid="8202">
                                            <p:txEl>
                                              <p:charRg st="0" end="2"/>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8202">
                                            <p:txEl>
                                              <p:charRg st="0"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8203"/>
                                        </p:tgtEl>
                                        <p:attrNameLst>
                                          <p:attrName>style.visibility</p:attrName>
                                        </p:attrNameLst>
                                      </p:cBhvr>
                                      <p:to>
                                        <p:strVal val="visible"/>
                                      </p:to>
                                    </p:set>
                                    <p:anim calcmode="lin" valueType="num">
                                      <p:cBhvr>
                                        <p:cTn id="109" dur="1000" fill="hold"/>
                                        <p:tgtEl>
                                          <p:spTgt spid="8203"/>
                                        </p:tgtEl>
                                        <p:attrNameLst>
                                          <p:attrName>ppt_x</p:attrName>
                                        </p:attrNameLst>
                                      </p:cBhvr>
                                      <p:tavLst>
                                        <p:tav tm="0">
                                          <p:val>
                                            <p:strVal val="#ppt_x-.2"/>
                                          </p:val>
                                        </p:tav>
                                        <p:tav tm="100000">
                                          <p:val>
                                            <p:strVal val="#ppt_x"/>
                                          </p:val>
                                        </p:tav>
                                      </p:tavLst>
                                    </p:anim>
                                    <p:anim calcmode="lin" valueType="num">
                                      <p:cBhvr>
                                        <p:cTn id="110" dur="1000" fill="hold"/>
                                        <p:tgtEl>
                                          <p:spTgt spid="8203"/>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8203"/>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8204"/>
                                        </p:tgtEl>
                                        <p:attrNameLst>
                                          <p:attrName>style.visibility</p:attrName>
                                        </p:attrNameLst>
                                      </p:cBhvr>
                                      <p:to>
                                        <p:strVal val="visible"/>
                                      </p:to>
                                    </p:set>
                                    <p:anim calcmode="lin" valueType="num">
                                      <p:cBhvr>
                                        <p:cTn id="116" dur="1000" fill="hold"/>
                                        <p:tgtEl>
                                          <p:spTgt spid="8204"/>
                                        </p:tgtEl>
                                        <p:attrNameLst>
                                          <p:attrName>ppt_x</p:attrName>
                                        </p:attrNameLst>
                                      </p:cBhvr>
                                      <p:tavLst>
                                        <p:tav tm="0">
                                          <p:val>
                                            <p:strVal val="#ppt_x-.2"/>
                                          </p:val>
                                        </p:tav>
                                        <p:tav tm="100000">
                                          <p:val>
                                            <p:strVal val="#ppt_x"/>
                                          </p:val>
                                        </p:tav>
                                      </p:tavLst>
                                    </p:anim>
                                    <p:anim calcmode="lin" valueType="num">
                                      <p:cBhvr>
                                        <p:cTn id="117" dur="1000" fill="hold"/>
                                        <p:tgtEl>
                                          <p:spTgt spid="8204"/>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8204"/>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8205">
                                            <p:txEl>
                                              <p:charRg st="0" end="2"/>
                                            </p:txEl>
                                          </p:spTgt>
                                        </p:tgtEl>
                                        <p:attrNameLst>
                                          <p:attrName>style.visibility</p:attrName>
                                        </p:attrNameLst>
                                      </p:cBhvr>
                                      <p:to>
                                        <p:strVal val="visible"/>
                                      </p:to>
                                    </p:set>
                                    <p:anim calcmode="lin" valueType="num">
                                      <p:cBhvr>
                                        <p:cTn id="123" dur="1000" fill="hold"/>
                                        <p:tgtEl>
                                          <p:spTgt spid="8205">
                                            <p:txEl>
                                              <p:charRg st="0" end="2"/>
                                            </p:txEl>
                                          </p:spTgt>
                                        </p:tgtEl>
                                        <p:attrNameLst>
                                          <p:attrName>ppt_x</p:attrName>
                                        </p:attrNameLst>
                                      </p:cBhvr>
                                      <p:tavLst>
                                        <p:tav tm="0">
                                          <p:val>
                                            <p:strVal val="#ppt_x-.2"/>
                                          </p:val>
                                        </p:tav>
                                        <p:tav tm="100000">
                                          <p:val>
                                            <p:strVal val="#ppt_x"/>
                                          </p:val>
                                        </p:tav>
                                      </p:tavLst>
                                    </p:anim>
                                    <p:anim calcmode="lin" valueType="num">
                                      <p:cBhvr>
                                        <p:cTn id="124" dur="1000" fill="hold"/>
                                        <p:tgtEl>
                                          <p:spTgt spid="8205">
                                            <p:txEl>
                                              <p:charRg st="0" end="2"/>
                                            </p:txEl>
                                          </p:spTgt>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8205">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6" grpId="0" build="p"/>
      <p:bldP spid="8203" grpId="0"/>
      <p:bldP spid="8204" grpId="0"/>
      <p:bldP spid="82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dep"/>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7411" name="Oval 5"/>
          <p:cNvSpPr/>
          <p:nvPr/>
        </p:nvSpPr>
        <p:spPr>
          <a:xfrm>
            <a:off x="2971800" y="1752600"/>
            <a:ext cx="2209800" cy="12954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
        <p:nvSpPr>
          <p:cNvPr id="172038" name="Text Box 6"/>
          <p:cNvSpPr txBox="1"/>
          <p:nvPr/>
        </p:nvSpPr>
        <p:spPr>
          <a:xfrm>
            <a:off x="3276600" y="2057400"/>
            <a:ext cx="16764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1800" b="1" dirty="0">
                <a:solidFill>
                  <a:srgbClr val="000099"/>
                </a:solidFill>
                <a:latin typeface=".VnAvant" pitchFamily="34" charset="0"/>
                <a:cs typeface="Times New Roman" panose="02020603050405020304" pitchFamily="18" charset="0"/>
              </a:rPr>
              <a:t> </a:t>
            </a:r>
            <a:r>
              <a:rPr lang="en-US" altLang="en-US" b="1" dirty="0">
                <a:solidFill>
                  <a:srgbClr val="CC0000"/>
                </a:solidFill>
                <a:latin typeface="Tahoma" panose="020B0604030504040204" pitchFamily="34" charset="0"/>
              </a:rPr>
              <a:t>Easter</a:t>
            </a:r>
            <a:endParaRPr lang="en-US" altLang="en-US" b="1" dirty="0">
              <a:solidFill>
                <a:srgbClr val="CC0000"/>
              </a:solidFill>
              <a:latin typeface="Tahoma" panose="020B0604030504040204" pitchFamily="34" charset="0"/>
            </a:endParaRPr>
          </a:p>
        </p:txBody>
      </p:sp>
      <p:sp>
        <p:nvSpPr>
          <p:cNvPr id="17413" name="Oval 7"/>
          <p:cNvSpPr/>
          <p:nvPr/>
        </p:nvSpPr>
        <p:spPr>
          <a:xfrm>
            <a:off x="5486400" y="1981200"/>
            <a:ext cx="3257550" cy="1219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
        <p:nvSpPr>
          <p:cNvPr id="172040" name="Text Box 8"/>
          <p:cNvSpPr txBox="1"/>
          <p:nvPr/>
        </p:nvSpPr>
        <p:spPr>
          <a:xfrm>
            <a:off x="5638800" y="2209800"/>
            <a:ext cx="32766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1800" b="1" dirty="0">
                <a:solidFill>
                  <a:srgbClr val="000099"/>
                </a:solidFill>
                <a:latin typeface=".VnAvant" pitchFamily="34" charset="0"/>
                <a:cs typeface="Times New Roman" panose="02020603050405020304" pitchFamily="18" charset="0"/>
              </a:rPr>
              <a:t> </a:t>
            </a:r>
            <a:r>
              <a:rPr lang="en-US" altLang="en-US" b="1" dirty="0">
                <a:solidFill>
                  <a:srgbClr val="CC0000"/>
                </a:solidFill>
                <a:latin typeface="Tahoma" panose="020B0604030504040204" pitchFamily="34" charset="0"/>
              </a:rPr>
              <a:t>Thanksgiving</a:t>
            </a:r>
            <a:r>
              <a:rPr lang="en-US" altLang="en-US" sz="1800" b="1" dirty="0">
                <a:solidFill>
                  <a:srgbClr val="000099"/>
                </a:solidFill>
                <a:latin typeface=".VnAvant" pitchFamily="34" charset="0"/>
                <a:cs typeface="Times New Roman" panose="02020603050405020304" pitchFamily="18" charset="0"/>
              </a:rPr>
              <a:t> </a:t>
            </a:r>
            <a:endParaRPr lang="en-US" altLang="en-US" sz="1800" b="1" dirty="0">
              <a:solidFill>
                <a:srgbClr val="000099"/>
              </a:solidFill>
              <a:latin typeface=".VnAvant" pitchFamily="34" charset="0"/>
              <a:ea typeface="Times New Roman" panose="02020603050405020304" pitchFamily="18" charset="0"/>
            </a:endParaRPr>
          </a:p>
        </p:txBody>
      </p:sp>
      <p:sp>
        <p:nvSpPr>
          <p:cNvPr id="17415" name="Oval 9"/>
          <p:cNvSpPr/>
          <p:nvPr/>
        </p:nvSpPr>
        <p:spPr>
          <a:xfrm>
            <a:off x="304800" y="1905000"/>
            <a:ext cx="2514600" cy="14478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
        <p:nvSpPr>
          <p:cNvPr id="172042" name="Text Box 10"/>
          <p:cNvSpPr txBox="1"/>
          <p:nvPr/>
        </p:nvSpPr>
        <p:spPr>
          <a:xfrm>
            <a:off x="381000" y="2286000"/>
            <a:ext cx="24384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dirty="0">
                <a:solidFill>
                  <a:srgbClr val="CC0000"/>
                </a:solidFill>
                <a:latin typeface="Tahoma" panose="020B0604030504040204" pitchFamily="34" charset="0"/>
              </a:rPr>
              <a:t>Christmas</a:t>
            </a:r>
            <a:endParaRPr lang="en-US" altLang="en-US" b="1" dirty="0">
              <a:solidFill>
                <a:srgbClr val="CC0000"/>
              </a:solidFill>
              <a:latin typeface="Tahoma" panose="020B0604030504040204" pitchFamily="34" charset="0"/>
            </a:endParaRPr>
          </a:p>
        </p:txBody>
      </p:sp>
      <p:sp>
        <p:nvSpPr>
          <p:cNvPr id="17417" name="Oval 15"/>
          <p:cNvSpPr/>
          <p:nvPr/>
        </p:nvSpPr>
        <p:spPr>
          <a:xfrm>
            <a:off x="1752600" y="3505200"/>
            <a:ext cx="4876800" cy="1371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
        <p:nvSpPr>
          <p:cNvPr id="172048" name="Text Box 16"/>
          <p:cNvSpPr txBox="1"/>
          <p:nvPr/>
        </p:nvSpPr>
        <p:spPr>
          <a:xfrm>
            <a:off x="2057400" y="3886200"/>
            <a:ext cx="4495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1800" b="1" dirty="0">
                <a:solidFill>
                  <a:srgbClr val="000099"/>
                </a:solidFill>
                <a:latin typeface=".VnAvant" pitchFamily="34" charset="0"/>
                <a:cs typeface="Times New Roman" panose="02020603050405020304" pitchFamily="18" charset="0"/>
              </a:rPr>
              <a:t>    </a:t>
            </a:r>
            <a:r>
              <a:rPr lang="en-US" altLang="en-US" b="1" dirty="0">
                <a:solidFill>
                  <a:srgbClr val="CC0000"/>
                </a:solidFill>
                <a:latin typeface="Tahoma" panose="020B0604030504040204" pitchFamily="34" charset="0"/>
              </a:rPr>
              <a:t>Independence Day</a:t>
            </a:r>
            <a:endParaRPr lang="en-US" altLang="en-US" b="1" dirty="0">
              <a:solidFill>
                <a:srgbClr val="CC0000"/>
              </a:solidFill>
              <a:latin typeface="Tahoma" panose="020B0604030504040204" pitchFamily="34" charset="0"/>
            </a:endParaRPr>
          </a:p>
        </p:txBody>
      </p:sp>
      <p:sp>
        <p:nvSpPr>
          <p:cNvPr id="17419" name="WordArt 22"/>
          <p:cNvSpPr>
            <a:spLocks noTextEdit="1"/>
          </p:cNvSpPr>
          <p:nvPr/>
        </p:nvSpPr>
        <p:spPr>
          <a:xfrm>
            <a:off x="2514600" y="762000"/>
            <a:ext cx="3886200" cy="723900"/>
          </a:xfrm>
          <a:prstGeom prst="rect">
            <a:avLst/>
          </a:prstGeom>
        </p:spPr>
        <p:txBody>
          <a:bodyPr wrap="none" fromWordArt="1">
            <a:prstTxWarp prst="textPlain">
              <a:avLst>
                <a:gd name="adj" fmla="val 50000"/>
              </a:avLst>
            </a:prstTxWarp>
            <a:normAutofit/>
          </a:bodyPr>
          <a:p>
            <a:pPr algn="ctr"/>
            <a:r>
              <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What and Where</a:t>
            </a:r>
            <a:endParaRPr 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endParaRPr>
          </a:p>
        </p:txBody>
      </p:sp>
      <p:sp>
        <p:nvSpPr>
          <p:cNvPr id="17420" name="Oval 23"/>
          <p:cNvSpPr/>
          <p:nvPr/>
        </p:nvSpPr>
        <p:spPr>
          <a:xfrm>
            <a:off x="762000" y="4876800"/>
            <a:ext cx="3810000" cy="1371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
        <p:nvSpPr>
          <p:cNvPr id="172056" name="Text Box 24"/>
          <p:cNvSpPr txBox="1"/>
          <p:nvPr/>
        </p:nvSpPr>
        <p:spPr>
          <a:xfrm>
            <a:off x="762000" y="5257800"/>
            <a:ext cx="3886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1800" b="1" dirty="0">
                <a:solidFill>
                  <a:srgbClr val="000099"/>
                </a:solidFill>
                <a:latin typeface=".VnAvant" pitchFamily="34" charset="0"/>
                <a:cs typeface="Times New Roman" panose="02020603050405020304" pitchFamily="18" charset="0"/>
              </a:rPr>
              <a:t>    </a:t>
            </a:r>
            <a:r>
              <a:rPr lang="en-US" altLang="en-US" b="1" dirty="0">
                <a:solidFill>
                  <a:srgbClr val="CC0000"/>
                </a:solidFill>
                <a:latin typeface="Tahoma" panose="020B0604030504040204" pitchFamily="34" charset="0"/>
              </a:rPr>
              <a:t>New Year’s Eve</a:t>
            </a:r>
            <a:endParaRPr lang="en-US" altLang="en-US" b="1" dirty="0">
              <a:solidFill>
                <a:srgbClr val="CC0000"/>
              </a:solidFill>
              <a:latin typeface="Tahoma" panose="020B0604030504040204" pitchFamily="34" charset="0"/>
            </a:endParaRPr>
          </a:p>
        </p:txBody>
      </p:sp>
      <p:sp>
        <p:nvSpPr>
          <p:cNvPr id="17422" name="Text Box 25"/>
          <p:cNvSpPr txBox="1"/>
          <p:nvPr/>
        </p:nvSpPr>
        <p:spPr>
          <a:xfrm>
            <a:off x="1295400" y="1524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1</a:t>
            </a:r>
            <a:endParaRPr lang="en-US" altLang="en-US" sz="2400" b="1" dirty="0">
              <a:solidFill>
                <a:srgbClr val="990099"/>
              </a:solidFill>
              <a:latin typeface="Times New Roman" panose="02020603050405020304" pitchFamily="18" charset="0"/>
            </a:endParaRPr>
          </a:p>
        </p:txBody>
      </p:sp>
      <p:sp>
        <p:nvSpPr>
          <p:cNvPr id="17423" name="Text Box 26"/>
          <p:cNvSpPr txBox="1"/>
          <p:nvPr/>
        </p:nvSpPr>
        <p:spPr>
          <a:xfrm>
            <a:off x="2819400" y="16764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2</a:t>
            </a:r>
            <a:endParaRPr lang="en-US" altLang="en-US" sz="2400" b="1" dirty="0">
              <a:solidFill>
                <a:srgbClr val="990099"/>
              </a:solidFill>
              <a:latin typeface="Times New Roman" panose="02020603050405020304" pitchFamily="18" charset="0"/>
            </a:endParaRPr>
          </a:p>
        </p:txBody>
      </p:sp>
      <p:sp>
        <p:nvSpPr>
          <p:cNvPr id="17424" name="Text Box 27"/>
          <p:cNvSpPr txBox="1"/>
          <p:nvPr/>
        </p:nvSpPr>
        <p:spPr>
          <a:xfrm>
            <a:off x="5638800" y="17526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3</a:t>
            </a:r>
            <a:endParaRPr lang="en-US" altLang="en-US" sz="2400" b="1" dirty="0">
              <a:solidFill>
                <a:srgbClr val="990099"/>
              </a:solidFill>
              <a:latin typeface="Times New Roman" panose="02020603050405020304" pitchFamily="18" charset="0"/>
            </a:endParaRPr>
          </a:p>
        </p:txBody>
      </p:sp>
      <p:sp>
        <p:nvSpPr>
          <p:cNvPr id="17425" name="Text Box 29"/>
          <p:cNvSpPr txBox="1"/>
          <p:nvPr/>
        </p:nvSpPr>
        <p:spPr>
          <a:xfrm>
            <a:off x="2743200" y="31242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4</a:t>
            </a:r>
            <a:endParaRPr lang="en-US" altLang="en-US" sz="2400" b="1" dirty="0">
              <a:solidFill>
                <a:srgbClr val="990099"/>
              </a:solidFill>
              <a:latin typeface="Times New Roman" panose="02020603050405020304" pitchFamily="18" charset="0"/>
            </a:endParaRPr>
          </a:p>
        </p:txBody>
      </p:sp>
      <p:sp>
        <p:nvSpPr>
          <p:cNvPr id="17426" name="Text Box 30"/>
          <p:cNvSpPr txBox="1"/>
          <p:nvPr/>
        </p:nvSpPr>
        <p:spPr>
          <a:xfrm>
            <a:off x="838200" y="4572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5</a:t>
            </a:r>
            <a:endParaRPr lang="en-US" altLang="en-US" sz="2400" b="1" dirty="0">
              <a:solidFill>
                <a:srgbClr val="99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72042"/>
                                        </p:tgtEl>
                                      </p:cBhvr>
                                    </p:animEffect>
                                    <p:set>
                                      <p:cBhvr>
                                        <p:cTn id="7" dur="1" fill="hold">
                                          <p:stCondLst>
                                            <p:cond delay="499"/>
                                          </p:stCondLst>
                                        </p:cTn>
                                        <p:tgtEl>
                                          <p:spTgt spid="1720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172038"/>
                                        </p:tgtEl>
                                      </p:cBhvr>
                                    </p:animEffect>
                                    <p:set>
                                      <p:cBhvr>
                                        <p:cTn id="12" dur="1" fill="hold">
                                          <p:stCondLst>
                                            <p:cond delay="1999"/>
                                          </p:stCondLst>
                                        </p:cTn>
                                        <p:tgtEl>
                                          <p:spTgt spid="1720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xit" presetSubtype="16" fill="hold" grpId="0" nodeType="clickEffect">
                                  <p:stCondLst>
                                    <p:cond delay="0"/>
                                  </p:stCondLst>
                                  <p:childTnLst>
                                    <p:animEffect transition="out" filter="plus(in)">
                                      <p:cBhvr>
                                        <p:cTn id="16" dur="1000"/>
                                        <p:tgtEl>
                                          <p:spTgt spid="172040"/>
                                        </p:tgtEl>
                                      </p:cBhvr>
                                    </p:animEffect>
                                    <p:set>
                                      <p:cBhvr>
                                        <p:cTn id="17" dur="1" fill="hold">
                                          <p:stCondLst>
                                            <p:cond delay="999"/>
                                          </p:stCondLst>
                                        </p:cTn>
                                        <p:tgtEl>
                                          <p:spTgt spid="1720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xit" presetSubtype="16" fill="hold" grpId="0" nodeType="clickEffect">
                                  <p:stCondLst>
                                    <p:cond delay="0"/>
                                  </p:stCondLst>
                                  <p:childTnLst>
                                    <p:animEffect transition="out" filter="plus(in)">
                                      <p:cBhvr>
                                        <p:cTn id="21" dur="2000"/>
                                        <p:tgtEl>
                                          <p:spTgt spid="172048"/>
                                        </p:tgtEl>
                                      </p:cBhvr>
                                    </p:animEffect>
                                    <p:set>
                                      <p:cBhvr>
                                        <p:cTn id="22" dur="1" fill="hold">
                                          <p:stCondLst>
                                            <p:cond delay="1999"/>
                                          </p:stCondLst>
                                        </p:cTn>
                                        <p:tgtEl>
                                          <p:spTgt spid="1720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3" presetClass="exit" presetSubtype="16" fill="hold" grpId="0" nodeType="clickEffect">
                                  <p:stCondLst>
                                    <p:cond delay="0"/>
                                  </p:stCondLst>
                                  <p:childTnLst>
                                    <p:animEffect transition="out" filter="plus(in)">
                                      <p:cBhvr>
                                        <p:cTn id="26" dur="2000"/>
                                        <p:tgtEl>
                                          <p:spTgt spid="172056"/>
                                        </p:tgtEl>
                                      </p:cBhvr>
                                    </p:animEffect>
                                    <p:set>
                                      <p:cBhvr>
                                        <p:cTn id="27" dur="1" fill="hold">
                                          <p:stCondLst>
                                            <p:cond delay="1999"/>
                                          </p:stCondLst>
                                        </p:cTn>
                                        <p:tgtEl>
                                          <p:spTgt spid="17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1" nodeType="clickEffect">
                                  <p:stCondLst>
                                    <p:cond delay="0"/>
                                  </p:stCondLst>
                                  <p:childTnLst>
                                    <p:set>
                                      <p:cBhvr>
                                        <p:cTn id="31" dur="1" fill="hold">
                                          <p:stCondLst>
                                            <p:cond delay="0"/>
                                          </p:stCondLst>
                                        </p:cTn>
                                        <p:tgtEl>
                                          <p:spTgt spid="172042"/>
                                        </p:tgtEl>
                                        <p:attrNameLst>
                                          <p:attrName>style.visibility</p:attrName>
                                        </p:attrNameLst>
                                      </p:cBhvr>
                                      <p:to>
                                        <p:strVal val="visible"/>
                                      </p:to>
                                    </p:set>
                                    <p:animEffect transition="in" filter="wheel(4)">
                                      <p:cBhvr>
                                        <p:cTn id="32" dur="2000"/>
                                        <p:tgtEl>
                                          <p:spTgt spid="17204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1" nodeType="clickEffect">
                                  <p:stCondLst>
                                    <p:cond delay="0"/>
                                  </p:stCondLst>
                                  <p:childTnLst>
                                    <p:set>
                                      <p:cBhvr>
                                        <p:cTn id="36" dur="1" fill="hold">
                                          <p:stCondLst>
                                            <p:cond delay="0"/>
                                          </p:stCondLst>
                                        </p:cTn>
                                        <p:tgtEl>
                                          <p:spTgt spid="172038"/>
                                        </p:tgtEl>
                                        <p:attrNameLst>
                                          <p:attrName>style.visibility</p:attrName>
                                        </p:attrNameLst>
                                      </p:cBhvr>
                                      <p:to>
                                        <p:strVal val="visible"/>
                                      </p:to>
                                    </p:set>
                                    <p:animEffect transition="in" filter="wheel(4)">
                                      <p:cBhvr>
                                        <p:cTn id="37" dur="2000"/>
                                        <p:tgtEl>
                                          <p:spTgt spid="17203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1" nodeType="clickEffect">
                                  <p:stCondLst>
                                    <p:cond delay="0"/>
                                  </p:stCondLst>
                                  <p:childTnLst>
                                    <p:set>
                                      <p:cBhvr>
                                        <p:cTn id="41" dur="1" fill="hold">
                                          <p:stCondLst>
                                            <p:cond delay="0"/>
                                          </p:stCondLst>
                                        </p:cTn>
                                        <p:tgtEl>
                                          <p:spTgt spid="172040"/>
                                        </p:tgtEl>
                                        <p:attrNameLst>
                                          <p:attrName>style.visibility</p:attrName>
                                        </p:attrNameLst>
                                      </p:cBhvr>
                                      <p:to>
                                        <p:strVal val="visible"/>
                                      </p:to>
                                    </p:set>
                                    <p:animEffect transition="in" filter="wheel(4)">
                                      <p:cBhvr>
                                        <p:cTn id="42" dur="2000"/>
                                        <p:tgtEl>
                                          <p:spTgt spid="17204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1" nodeType="clickEffect">
                                  <p:stCondLst>
                                    <p:cond delay="0"/>
                                  </p:stCondLst>
                                  <p:childTnLst>
                                    <p:set>
                                      <p:cBhvr>
                                        <p:cTn id="46" dur="1" fill="hold">
                                          <p:stCondLst>
                                            <p:cond delay="0"/>
                                          </p:stCondLst>
                                        </p:cTn>
                                        <p:tgtEl>
                                          <p:spTgt spid="172048"/>
                                        </p:tgtEl>
                                        <p:attrNameLst>
                                          <p:attrName>style.visibility</p:attrName>
                                        </p:attrNameLst>
                                      </p:cBhvr>
                                      <p:to>
                                        <p:strVal val="visible"/>
                                      </p:to>
                                    </p:set>
                                    <p:animEffect transition="in" filter="wheel(4)">
                                      <p:cBhvr>
                                        <p:cTn id="47" dur="2000"/>
                                        <p:tgtEl>
                                          <p:spTgt spid="17204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1" nodeType="clickEffect">
                                  <p:stCondLst>
                                    <p:cond delay="0"/>
                                  </p:stCondLst>
                                  <p:childTnLst>
                                    <p:set>
                                      <p:cBhvr>
                                        <p:cTn id="51" dur="1" fill="hold">
                                          <p:stCondLst>
                                            <p:cond delay="0"/>
                                          </p:stCondLst>
                                        </p:cTn>
                                        <p:tgtEl>
                                          <p:spTgt spid="172056"/>
                                        </p:tgtEl>
                                        <p:attrNameLst>
                                          <p:attrName>style.visibility</p:attrName>
                                        </p:attrNameLst>
                                      </p:cBhvr>
                                      <p:to>
                                        <p:strVal val="visible"/>
                                      </p:to>
                                    </p:set>
                                    <p:animEffect transition="in" filter="wheel(4)">
                                      <p:cBhvr>
                                        <p:cTn id="52" dur="2000"/>
                                        <p:tgtEl>
                                          <p:spTgt spid="17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p:bldP spid="172038" grpId="1"/>
      <p:bldP spid="172040" grpId="0"/>
      <p:bldP spid="172040" grpId="1"/>
      <p:bldP spid="172042" grpId="0"/>
      <p:bldP spid="172042" grpId="1"/>
      <p:bldP spid="172048" grpId="0"/>
      <p:bldP spid="172048" grpId="1"/>
      <p:bldP spid="172056" grpId="0"/>
      <p:bldP spid="1720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3" descr="BAR02"/>
          <p:cNvPicPr>
            <a:picLocks noChangeAspect="1"/>
          </p:cNvPicPr>
          <p:nvPr/>
        </p:nvPicPr>
        <p:blipFill>
          <a:blip r:embed="rId1"/>
          <a:stretch>
            <a:fillRect/>
          </a:stretch>
        </p:blipFill>
        <p:spPr>
          <a:xfrm>
            <a:off x="228600" y="6096000"/>
            <a:ext cx="8305800" cy="533400"/>
          </a:xfrm>
          <a:prstGeom prst="rect">
            <a:avLst/>
          </a:prstGeom>
          <a:noFill/>
          <a:ln w="9525">
            <a:noFill/>
          </a:ln>
        </p:spPr>
      </p:pic>
      <p:pic>
        <p:nvPicPr>
          <p:cNvPr id="18435" name="Picture 4" descr="BAR02"/>
          <p:cNvPicPr>
            <a:picLocks noChangeAspect="1"/>
          </p:cNvPicPr>
          <p:nvPr/>
        </p:nvPicPr>
        <p:blipFill>
          <a:blip r:embed="rId1"/>
          <a:stretch>
            <a:fillRect/>
          </a:stretch>
        </p:blipFill>
        <p:spPr>
          <a:xfrm rot="-5378736" flipV="1">
            <a:off x="5632450" y="3128963"/>
            <a:ext cx="5867400" cy="522287"/>
          </a:xfrm>
          <a:prstGeom prst="rect">
            <a:avLst/>
          </a:prstGeom>
          <a:noFill/>
          <a:ln w="9525">
            <a:noFill/>
          </a:ln>
        </p:spPr>
      </p:pic>
      <p:pic>
        <p:nvPicPr>
          <p:cNvPr id="18436" name="Picture 5" descr="BAR02"/>
          <p:cNvPicPr>
            <a:picLocks noChangeAspect="1"/>
          </p:cNvPicPr>
          <p:nvPr/>
        </p:nvPicPr>
        <p:blipFill>
          <a:blip r:embed="rId1"/>
          <a:stretch>
            <a:fillRect/>
          </a:stretch>
        </p:blipFill>
        <p:spPr>
          <a:xfrm>
            <a:off x="533400" y="0"/>
            <a:ext cx="8305800" cy="533400"/>
          </a:xfrm>
          <a:prstGeom prst="rect">
            <a:avLst/>
          </a:prstGeom>
          <a:noFill/>
          <a:ln w="9525">
            <a:noFill/>
          </a:ln>
        </p:spPr>
      </p:pic>
      <p:pic>
        <p:nvPicPr>
          <p:cNvPr id="18437" name="Picture 6" descr="BAR02"/>
          <p:cNvPicPr>
            <a:picLocks noChangeAspect="1"/>
          </p:cNvPicPr>
          <p:nvPr/>
        </p:nvPicPr>
        <p:blipFill>
          <a:blip r:embed="rId1"/>
          <a:stretch>
            <a:fillRect/>
          </a:stretch>
        </p:blipFill>
        <p:spPr>
          <a:xfrm rot="-5378736" flipV="1">
            <a:off x="-2443162" y="2976563"/>
            <a:ext cx="6019800" cy="522287"/>
          </a:xfrm>
          <a:prstGeom prst="rect">
            <a:avLst/>
          </a:prstGeom>
          <a:noFill/>
          <a:ln w="9525">
            <a:noFill/>
          </a:ln>
        </p:spPr>
      </p:pic>
      <p:pic>
        <p:nvPicPr>
          <p:cNvPr id="18438" name="Picture 11" descr="thm_2006-11-30_100302[1]"/>
          <p:cNvPicPr>
            <a:picLocks noChangeAspect="1"/>
          </p:cNvPicPr>
          <p:nvPr/>
        </p:nvPicPr>
        <p:blipFill>
          <a:blip r:embed="rId2">
            <a:lum bright="-12000"/>
          </a:blip>
          <a:stretch>
            <a:fillRect/>
          </a:stretch>
        </p:blipFill>
        <p:spPr>
          <a:xfrm>
            <a:off x="1295400" y="790575"/>
            <a:ext cx="6400800" cy="50165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6612" name="Picture 4" descr="Does the writer think students are lazy Y"/>
          <p:cNvPicPr>
            <a:picLocks noChangeAspect="1"/>
          </p:cNvPicPr>
          <p:nvPr>
            <p:ph idx="1"/>
          </p:nvPr>
        </p:nvPicPr>
        <p:blipFill>
          <a:blip r:embed="rId1"/>
          <a:srcRect/>
          <a:stretch>
            <a:fillRect/>
          </a:stretch>
        </p:blipFill>
        <p:spPr>
          <a:xfrm>
            <a:off x="1066800" y="1447800"/>
            <a:ext cx="3276600" cy="4305300"/>
          </a:xfrm>
          <a:ln/>
        </p:spPr>
      </p:pic>
      <p:pic>
        <p:nvPicPr>
          <p:cNvPr id="19459" name="Picture 5" descr="student-walking_~u17276993"/>
          <p:cNvPicPr>
            <a:picLocks noChangeAspect="1"/>
          </p:cNvPicPr>
          <p:nvPr/>
        </p:nvPicPr>
        <p:blipFill>
          <a:blip r:embed="rId2"/>
          <a:stretch>
            <a:fillRect/>
          </a:stretch>
        </p:blipFill>
        <p:spPr>
          <a:xfrm>
            <a:off x="4876800" y="1371600"/>
            <a:ext cx="3505200" cy="4419600"/>
          </a:xfrm>
          <a:prstGeom prst="rect">
            <a:avLst/>
          </a:prstGeom>
          <a:noFill/>
          <a:ln w="9525">
            <a:noFill/>
          </a:ln>
        </p:spPr>
      </p:pic>
      <p:sp>
        <p:nvSpPr>
          <p:cNvPr id="196614" name="Text Box 6"/>
          <p:cNvSpPr txBox="1"/>
          <p:nvPr/>
        </p:nvSpPr>
        <p:spPr>
          <a:xfrm>
            <a:off x="1219200" y="5867400"/>
            <a:ext cx="2438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solidFill>
                  <a:srgbClr val="CC0000"/>
                </a:solidFill>
                <a:latin typeface="Times New Roman" panose="02020603050405020304" pitchFamily="18" charset="0"/>
                <a:cs typeface="Arial" panose="020B0604020202020204" pitchFamily="34" charset="0"/>
              </a:rPr>
              <a:t>HOA</a:t>
            </a:r>
            <a:endParaRPr lang="en-US" altLang="en-US" sz="2800" b="1" dirty="0">
              <a:solidFill>
                <a:srgbClr val="CC0000"/>
              </a:solidFill>
              <a:latin typeface="Times New Roman" panose="02020603050405020304" pitchFamily="18" charset="0"/>
              <a:ea typeface="Arial" panose="020B0604020202020204" pitchFamily="34" charset="0"/>
            </a:endParaRPr>
          </a:p>
        </p:txBody>
      </p:sp>
      <p:sp>
        <p:nvSpPr>
          <p:cNvPr id="196615" name="Text Box 7"/>
          <p:cNvSpPr txBox="1"/>
          <p:nvPr/>
        </p:nvSpPr>
        <p:spPr>
          <a:xfrm>
            <a:off x="5486400" y="5791200"/>
            <a:ext cx="2438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solidFill>
                  <a:srgbClr val="CC0000"/>
                </a:solidFill>
                <a:latin typeface="Times New Roman" panose="02020603050405020304" pitchFamily="18" charset="0"/>
                <a:cs typeface="Arial" panose="020B0604020202020204" pitchFamily="34" charset="0"/>
              </a:rPr>
              <a:t>TIM</a:t>
            </a:r>
            <a:endParaRPr lang="en-US" altLang="en-US" sz="2800" b="1" dirty="0">
              <a:solidFill>
                <a:srgbClr val="CC0000"/>
              </a:solidFill>
              <a:latin typeface="Times New Roman" panose="02020603050405020304" pitchFamily="18" charset="0"/>
              <a:ea typeface="Arial" panose="020B0604020202020204" pitchFamily="34" charset="0"/>
            </a:endParaRPr>
          </a:p>
        </p:txBody>
      </p:sp>
      <p:sp>
        <p:nvSpPr>
          <p:cNvPr id="196616" name="Text Box 8"/>
          <p:cNvSpPr txBox="1"/>
          <p:nvPr/>
        </p:nvSpPr>
        <p:spPr>
          <a:xfrm>
            <a:off x="5638800" y="762000"/>
            <a:ext cx="2438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solidFill>
                  <a:srgbClr val="CC0000"/>
                </a:solidFill>
                <a:latin typeface="Times New Roman" panose="02020603050405020304" pitchFamily="18" charset="0"/>
                <a:cs typeface="Arial" panose="020B0604020202020204" pitchFamily="34" charset="0"/>
              </a:rPr>
              <a:t>AMERICA</a:t>
            </a:r>
            <a:endParaRPr lang="en-US" altLang="en-US" sz="2800" b="1" dirty="0">
              <a:solidFill>
                <a:srgbClr val="CC0000"/>
              </a:solidFill>
              <a:latin typeface="Times New Roman" panose="02020603050405020304" pitchFamily="18" charset="0"/>
              <a:ea typeface="Arial" panose="020B0604020202020204" pitchFamily="34" charset="0"/>
            </a:endParaRPr>
          </a:p>
        </p:txBody>
      </p:sp>
      <p:sp>
        <p:nvSpPr>
          <p:cNvPr id="196617" name="Text Box 9"/>
          <p:cNvSpPr txBox="1"/>
          <p:nvPr/>
        </p:nvSpPr>
        <p:spPr>
          <a:xfrm>
            <a:off x="1447800" y="762000"/>
            <a:ext cx="2438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solidFill>
                  <a:srgbClr val="CC0000"/>
                </a:solidFill>
                <a:latin typeface="Times New Roman" panose="02020603050405020304" pitchFamily="18" charset="0"/>
                <a:cs typeface="Arial" panose="020B0604020202020204" pitchFamily="34" charset="0"/>
              </a:rPr>
              <a:t>VIET NAM</a:t>
            </a:r>
            <a:endParaRPr lang="en-US" altLang="en-US" sz="2800" b="1" dirty="0">
              <a:solidFill>
                <a:srgbClr val="CC0000"/>
              </a:solidFill>
              <a:latin typeface="Times New Roman" panose="02020603050405020304" pitchFamily="18" charset="0"/>
              <a:ea typeface="Arial" panose="020B0604020202020204" pitchFamily="34" charset="0"/>
            </a:endParaRPr>
          </a:p>
        </p:txBody>
      </p:sp>
      <p:pic>
        <p:nvPicPr>
          <p:cNvPr id="19464" name="Picture 6" descr="Copy of Hoa hong"/>
          <p:cNvPicPr>
            <a:picLocks noChangeAspect="1"/>
          </p:cNvPicPr>
          <p:nvPr/>
        </p:nvPicPr>
        <p:blipFill>
          <a:blip r:embed="rId3"/>
          <a:stretch>
            <a:fillRect/>
          </a:stretch>
        </p:blipFill>
        <p:spPr>
          <a:xfrm>
            <a:off x="0" y="6096000"/>
            <a:ext cx="762000" cy="762000"/>
          </a:xfrm>
          <a:prstGeom prst="rect">
            <a:avLst/>
          </a:prstGeom>
          <a:noFill/>
          <a:ln w="9525">
            <a:noFill/>
          </a:ln>
        </p:spPr>
      </p:pic>
      <p:pic>
        <p:nvPicPr>
          <p:cNvPr id="19465" name="Picture 6" descr="Copy of Hoa hong"/>
          <p:cNvPicPr>
            <a:picLocks noChangeAspect="1"/>
          </p:cNvPicPr>
          <p:nvPr/>
        </p:nvPicPr>
        <p:blipFill>
          <a:blip r:embed="rId3"/>
          <a:stretch>
            <a:fillRect/>
          </a:stretch>
        </p:blipFill>
        <p:spPr>
          <a:xfrm>
            <a:off x="8382000" y="6096000"/>
            <a:ext cx="762000" cy="762000"/>
          </a:xfrm>
          <a:prstGeom prst="rect">
            <a:avLst/>
          </a:prstGeom>
          <a:noFill/>
          <a:ln w="9525">
            <a:noFill/>
          </a:ln>
        </p:spPr>
      </p:pic>
      <p:pic>
        <p:nvPicPr>
          <p:cNvPr id="19466" name="Picture 6" descr="Copy of Hoa hong"/>
          <p:cNvPicPr>
            <a:picLocks noChangeAspect="1"/>
          </p:cNvPicPr>
          <p:nvPr/>
        </p:nvPicPr>
        <p:blipFill>
          <a:blip r:embed="rId3"/>
          <a:stretch>
            <a:fillRect/>
          </a:stretch>
        </p:blipFill>
        <p:spPr>
          <a:xfrm>
            <a:off x="8382000" y="0"/>
            <a:ext cx="762000" cy="762000"/>
          </a:xfrm>
          <a:prstGeom prst="rect">
            <a:avLst/>
          </a:prstGeom>
          <a:noFill/>
          <a:ln w="9525">
            <a:noFill/>
          </a:ln>
        </p:spPr>
      </p:pic>
      <p:pic>
        <p:nvPicPr>
          <p:cNvPr id="19467" name="Picture 6" descr="Copy of Hoa hong"/>
          <p:cNvPicPr>
            <a:picLocks noChangeAspect="1"/>
          </p:cNvPicPr>
          <p:nvPr/>
        </p:nvPicPr>
        <p:blipFill>
          <a:blip r:embed="rId3"/>
          <a:stretch>
            <a:fillRect/>
          </a:stretch>
        </p:blipFill>
        <p:spPr>
          <a:xfrm>
            <a:off x="0" y="0"/>
            <a:ext cx="762000" cy="762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15"/>
                                        </p:tgtEl>
                                        <p:attrNameLst>
                                          <p:attrName>style.visibility</p:attrName>
                                        </p:attrNameLst>
                                      </p:cBhvr>
                                      <p:to>
                                        <p:strVal val="visible"/>
                                      </p:to>
                                    </p:set>
                                    <p:anim calcmode="lin" valueType="num">
                                      <p:cBhvr additive="base">
                                        <p:cTn id="7" dur="500" fill="hold"/>
                                        <p:tgtEl>
                                          <p:spTgt spid="196615"/>
                                        </p:tgtEl>
                                        <p:attrNameLst>
                                          <p:attrName>ppt_x</p:attrName>
                                        </p:attrNameLst>
                                      </p:cBhvr>
                                      <p:tavLst>
                                        <p:tav tm="0">
                                          <p:val>
                                            <p:strVal val="#ppt_x"/>
                                          </p:val>
                                        </p:tav>
                                        <p:tav tm="100000">
                                          <p:val>
                                            <p:strVal val="#ppt_x"/>
                                          </p:val>
                                        </p:tav>
                                      </p:tavLst>
                                    </p:anim>
                                    <p:anim calcmode="lin" valueType="num">
                                      <p:cBhvr additive="base">
                                        <p:cTn id="8" dur="500" fill="hold"/>
                                        <p:tgtEl>
                                          <p:spTgt spid="1966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16"/>
                                        </p:tgtEl>
                                        <p:attrNameLst>
                                          <p:attrName>style.visibility</p:attrName>
                                        </p:attrNameLst>
                                      </p:cBhvr>
                                      <p:to>
                                        <p:strVal val="visible"/>
                                      </p:to>
                                    </p:set>
                                    <p:anim calcmode="lin" valueType="num">
                                      <p:cBhvr additive="base">
                                        <p:cTn id="13" dur="500" fill="hold"/>
                                        <p:tgtEl>
                                          <p:spTgt spid="196616"/>
                                        </p:tgtEl>
                                        <p:attrNameLst>
                                          <p:attrName>ppt_x</p:attrName>
                                        </p:attrNameLst>
                                      </p:cBhvr>
                                      <p:tavLst>
                                        <p:tav tm="0">
                                          <p:val>
                                            <p:strVal val="#ppt_x"/>
                                          </p:val>
                                        </p:tav>
                                        <p:tav tm="100000">
                                          <p:val>
                                            <p:strVal val="#ppt_x"/>
                                          </p:val>
                                        </p:tav>
                                      </p:tavLst>
                                    </p:anim>
                                    <p:anim calcmode="lin" valueType="num">
                                      <p:cBhvr additive="base">
                                        <p:cTn id="14" dur="500" fill="hold"/>
                                        <p:tgtEl>
                                          <p:spTgt spid="1966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96612"/>
                                        </p:tgtEl>
                                        <p:attrNameLst>
                                          <p:attrName>style.visibility</p:attrName>
                                        </p:attrNameLst>
                                      </p:cBhvr>
                                      <p:to>
                                        <p:strVal val="visible"/>
                                      </p:to>
                                    </p:set>
                                    <p:animEffect transition="in" filter="box(in)">
                                      <p:cBhvr>
                                        <p:cTn id="19" dur="500"/>
                                        <p:tgtEl>
                                          <p:spTgt spid="1966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196614">
                                            <p:txEl>
                                              <p:charRg st="0" end="4"/>
                                            </p:txEl>
                                          </p:spTgt>
                                        </p:tgtEl>
                                        <p:attrNameLst>
                                          <p:attrName>style.visibility</p:attrName>
                                        </p:attrNameLst>
                                      </p:cBhvr>
                                      <p:to>
                                        <p:strVal val="visible"/>
                                      </p:to>
                                    </p:set>
                                    <p:anim calcmode="lin" valueType="num">
                                      <p:cBhvr>
                                        <p:cTn id="24" dur="500" fill="hold"/>
                                        <p:tgtEl>
                                          <p:spTgt spid="196614">
                                            <p:txEl>
                                              <p:charRg st="0" end="4"/>
                                            </p:txEl>
                                          </p:spTgt>
                                        </p:tgtEl>
                                        <p:attrNameLst>
                                          <p:attrName>ppt_w</p:attrName>
                                        </p:attrNameLst>
                                      </p:cBhvr>
                                      <p:tavLst>
                                        <p:tav tm="0">
                                          <p:val>
                                            <p:fltVal val="0.000000"/>
                                          </p:val>
                                        </p:tav>
                                        <p:tav tm="100000">
                                          <p:val>
                                            <p:strVal val="#ppt_w"/>
                                          </p:val>
                                        </p:tav>
                                      </p:tavLst>
                                    </p:anim>
                                    <p:anim calcmode="lin" valueType="num">
                                      <p:cBhvr>
                                        <p:cTn id="25" dur="500" fill="hold"/>
                                        <p:tgtEl>
                                          <p:spTgt spid="196614">
                                            <p:txEl>
                                              <p:charRg st="0" end="4"/>
                                            </p:txEl>
                                          </p:spTgt>
                                        </p:tgtEl>
                                        <p:attrNameLst>
                                          <p:attrName>ppt_h</p:attrName>
                                        </p:attrNameLst>
                                      </p:cBhvr>
                                      <p:tavLst>
                                        <p:tav tm="0">
                                          <p:val>
                                            <p:fltVal val="0.000000"/>
                                          </p:val>
                                        </p:tav>
                                        <p:tav tm="100000">
                                          <p:val>
                                            <p:strVal val="#ppt_h"/>
                                          </p:val>
                                        </p:tav>
                                      </p:tavLst>
                                    </p:anim>
                                    <p:anim calcmode="lin" valueType="num">
                                      <p:cBhvr>
                                        <p:cTn id="26" dur="500" fill="hold"/>
                                        <p:tgtEl>
                                          <p:spTgt spid="196614">
                                            <p:txEl>
                                              <p:charRg st="0" end="4"/>
                                            </p:txEl>
                                          </p:spTgt>
                                        </p:tgtEl>
                                        <p:attrNameLst>
                                          <p:attrName>style.rotation</p:attrName>
                                        </p:attrNameLst>
                                      </p:cBhvr>
                                      <p:tavLst>
                                        <p:tav tm="0">
                                          <p:val>
                                            <p:fltVal val="360.000000"/>
                                          </p:val>
                                        </p:tav>
                                        <p:tav tm="100000">
                                          <p:val>
                                            <p:fltVal val="0.000000"/>
                                          </p:val>
                                        </p:tav>
                                      </p:tavLst>
                                    </p:anim>
                                    <p:animEffect transition="in" filter="fade">
                                      <p:cBhvr>
                                        <p:cTn id="27" dur="500"/>
                                        <p:tgtEl>
                                          <p:spTgt spid="196614">
                                            <p:txEl>
                                              <p:charRg st="0"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6617"/>
                                        </p:tgtEl>
                                        <p:attrNameLst>
                                          <p:attrName>style.visibility</p:attrName>
                                        </p:attrNameLst>
                                      </p:cBhvr>
                                      <p:to>
                                        <p:strVal val="visible"/>
                                      </p:to>
                                    </p:set>
                                    <p:anim calcmode="lin" valueType="num">
                                      <p:cBhvr additive="base">
                                        <p:cTn id="32" dur="500" fill="hold"/>
                                        <p:tgtEl>
                                          <p:spTgt spid="196617"/>
                                        </p:tgtEl>
                                        <p:attrNameLst>
                                          <p:attrName>ppt_x</p:attrName>
                                        </p:attrNameLst>
                                      </p:cBhvr>
                                      <p:tavLst>
                                        <p:tav tm="0">
                                          <p:val>
                                            <p:strVal val="#ppt_x"/>
                                          </p:val>
                                        </p:tav>
                                        <p:tav tm="100000">
                                          <p:val>
                                            <p:strVal val="#ppt_x"/>
                                          </p:val>
                                        </p:tav>
                                      </p:tavLst>
                                    </p:anim>
                                    <p:anim calcmode="lin" valueType="num">
                                      <p:cBhvr additive="base">
                                        <p:cTn id="33" dur="500" fill="hold"/>
                                        <p:tgtEl>
                                          <p:spTgt spid="1966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P spid="196616" grpId="0"/>
      <p:bldP spid="1966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body" sz="half" idx="1"/>
          </p:nvPr>
        </p:nvSpPr>
        <p:spPr>
          <a:xfrm>
            <a:off x="0" y="1371600"/>
            <a:ext cx="9067800" cy="5486400"/>
          </a:xfrm>
          <a:ln/>
        </p:spPr>
        <p:txBody>
          <a:bodyPr vert="horz" wrap="square" lIns="91440" tIns="45720" rIns="91440" bIns="45720" anchor="t" anchorCtr="0"/>
          <a:p>
            <a:pPr marL="347980" indent="-347980" algn="just" eaLnBrk="1" hangingPunct="1">
              <a:buClrTx/>
              <a:buSzTx/>
              <a:buFontTx/>
              <a:buAutoNum type="arabicPeriod"/>
            </a:pPr>
            <a:r>
              <a:rPr lang="en-US" altLang="en-US" b="1" dirty="0"/>
              <a:t>Vietnamese students have fewer vacations than American students.</a:t>
            </a:r>
            <a:endParaRPr lang="en-US" altLang="en-US" b="1" dirty="0"/>
          </a:p>
          <a:p>
            <a:pPr marL="347980" indent="-347980" algn="just" eaLnBrk="1" hangingPunct="1">
              <a:buClrTx/>
              <a:buSzTx/>
              <a:buFontTx/>
              <a:buAutoNum type="arabicPeriod"/>
            </a:pPr>
            <a:r>
              <a:rPr lang="en-US" altLang="en-US" b="1" dirty="0"/>
              <a:t> American students have the longest vacation in the winter.</a:t>
            </a:r>
            <a:endParaRPr lang="en-US" altLang="en-US" b="1" dirty="0"/>
          </a:p>
          <a:p>
            <a:pPr marL="347980" indent="-347980" algn="just" eaLnBrk="1" hangingPunct="1">
              <a:buClrTx/>
              <a:buSzTx/>
              <a:buFontTx/>
              <a:buAutoNum type="arabicPeriod"/>
            </a:pPr>
            <a:r>
              <a:rPr lang="en-US" altLang="en-US" b="1" dirty="0"/>
              <a:t>They don’t have Tet holiday.</a:t>
            </a:r>
            <a:endParaRPr lang="en-US" altLang="en-US" b="1" dirty="0"/>
          </a:p>
          <a:p>
            <a:pPr marL="347980" indent="-347980" algn="just" eaLnBrk="1" hangingPunct="1">
              <a:buClrTx/>
              <a:buSzTx/>
              <a:buFontTx/>
              <a:buAutoNum type="arabicPeriod"/>
            </a:pPr>
            <a:r>
              <a:rPr lang="en-US" altLang="en-US" b="1" dirty="0"/>
              <a:t>Their most important vacation is New Year’s Day. </a:t>
            </a:r>
            <a:endParaRPr lang="en-US" altLang="en-US" b="1" dirty="0"/>
          </a:p>
          <a:p>
            <a:pPr marL="347980" indent="-347980" algn="just" eaLnBrk="1" hangingPunct="1">
              <a:buClrTx/>
              <a:buSzTx/>
              <a:buFontTx/>
              <a:buNone/>
            </a:pPr>
            <a:r>
              <a:rPr lang="en-US" altLang="en-US" b="1" dirty="0"/>
              <a:t>5. They usually spend their time with families on Christmas and Thanksgiving holidays.</a:t>
            </a:r>
            <a:endParaRPr lang="en-US" altLang="en-US" b="1" dirty="0"/>
          </a:p>
        </p:txBody>
      </p:sp>
      <p:sp>
        <p:nvSpPr>
          <p:cNvPr id="20483" name="Text Box 3"/>
          <p:cNvSpPr txBox="1"/>
          <p:nvPr/>
        </p:nvSpPr>
        <p:spPr>
          <a:xfrm>
            <a:off x="2819400" y="128588"/>
            <a:ext cx="4572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endParaRPr lang="en-US" altLang="en-US" sz="2800" b="1" dirty="0">
              <a:solidFill>
                <a:srgbClr val="FF0066"/>
              </a:solidFill>
              <a:latin typeface=".VnTimeH" panose="020B7200000000000000" pitchFamily="34" charset="0"/>
            </a:endParaRPr>
          </a:p>
        </p:txBody>
      </p:sp>
      <p:sp>
        <p:nvSpPr>
          <p:cNvPr id="20484" name="Text Box 4"/>
          <p:cNvSpPr txBox="1"/>
          <p:nvPr/>
        </p:nvSpPr>
        <p:spPr>
          <a:xfrm>
            <a:off x="1447800" y="457200"/>
            <a:ext cx="6934200"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endParaRPr lang="en-US" altLang="en-US" sz="2000" b="1" dirty="0">
              <a:solidFill>
                <a:srgbClr val="0000FF"/>
              </a:solidFill>
            </a:endParaRPr>
          </a:p>
        </p:txBody>
      </p:sp>
      <p:sp>
        <p:nvSpPr>
          <p:cNvPr id="20485" name="Text Box 6"/>
          <p:cNvSpPr txBox="1"/>
          <p:nvPr/>
        </p:nvSpPr>
        <p:spPr>
          <a:xfrm>
            <a:off x="457200" y="838200"/>
            <a:ext cx="777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2800" b="1" dirty="0">
                <a:solidFill>
                  <a:srgbClr val="FF0066"/>
                </a:solidFill>
                <a:latin typeface="Times New Roman" panose="02020603050405020304" pitchFamily="18" charset="0"/>
              </a:rPr>
              <a:t>*</a:t>
            </a:r>
            <a:r>
              <a:rPr lang="en-US" altLang="en-US" sz="2800" b="1" u="sng" dirty="0">
                <a:solidFill>
                  <a:srgbClr val="FF0066"/>
                </a:solidFill>
                <a:latin typeface="Times New Roman" panose="02020603050405020304" pitchFamily="18" charset="0"/>
              </a:rPr>
              <a:t> True / False statements :</a:t>
            </a:r>
            <a:endParaRPr lang="en-US" altLang="en-US" sz="2800" b="1" u="sng" dirty="0">
              <a:solidFill>
                <a:srgbClr val="FF0066"/>
              </a:solidFill>
              <a:latin typeface="Times New Roman" panose="02020603050405020304" pitchFamily="18" charset="0"/>
            </a:endParaRPr>
          </a:p>
        </p:txBody>
      </p:sp>
      <p:sp>
        <p:nvSpPr>
          <p:cNvPr id="20486" name="Line 7"/>
          <p:cNvSpPr/>
          <p:nvPr/>
        </p:nvSpPr>
        <p:spPr>
          <a:xfrm>
            <a:off x="0" y="857250"/>
            <a:ext cx="9144000" cy="0"/>
          </a:xfrm>
          <a:prstGeom prst="line">
            <a:avLst/>
          </a:prstGeom>
          <a:ln w="28575" cap="flat" cmpd="sng">
            <a:solidFill>
              <a:schemeClr val="tx1"/>
            </a:solidFill>
            <a:prstDash val="solid"/>
            <a:headEnd type="none" w="med" len="med"/>
            <a:tailEnd type="none" w="med" len="med"/>
          </a:ln>
        </p:spPr>
      </p:sp>
      <p:sp>
        <p:nvSpPr>
          <p:cNvPr id="20487" name="Text Box 8"/>
          <p:cNvSpPr txBox="1"/>
          <p:nvPr/>
        </p:nvSpPr>
        <p:spPr>
          <a:xfrm>
            <a:off x="2362200" y="228600"/>
            <a:ext cx="5410200" cy="3683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endParaRPr lang="en-US" altLang="en-US" sz="1800" dirty="0">
              <a:solidFill>
                <a:srgbClr val="FF00FF"/>
              </a:solidFill>
              <a:latin typeface=".VnTime" panose="020B7200000000000000" pitchFamily="34" charset="0"/>
            </a:endParaRPr>
          </a:p>
        </p:txBody>
      </p:sp>
    </p:spTree>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vert="horz" wrap="square" lIns="91440" tIns="45720" rIns="91440" bIns="45720" numCol="1" anchor="b" anchorCtr="0" compatLnSpc="1"/>
          <a:lstStyle/>
          <a:p>
            <a:pPr marL="0" marR="0" lvl="0" indent="0" algn="ctr" defTabSz="914400" rtl="0" eaLnBrk="0" fontAlgn="base" latinLnBrk="0" hangingPunct="0">
              <a:lnSpc>
                <a:spcPct val="90000"/>
              </a:lnSpc>
              <a:spcBef>
                <a:spcPct val="0"/>
              </a:spcBef>
              <a:spcAft>
                <a:spcPct val="0"/>
              </a:spcAft>
              <a:buClrTx/>
              <a:buSzTx/>
              <a:buFontTx/>
              <a:buNone/>
              <a:defRPr/>
            </a:pPr>
            <a:r>
              <a:rPr kumimoji="0" lang="en-US" sz="4400" b="1" i="0" u="none" strike="noStrike" kern="1200" cap="none" spc="0" normalizeH="0" baseline="0" noProof="0" dirty="0">
                <a:ln>
                  <a:noFill/>
                </a:ln>
                <a:solidFill>
                  <a:schemeClr val="tx2"/>
                </a:solidFill>
                <a:effectLst/>
                <a:uLnTx/>
                <a:uFillTx/>
                <a:latin typeface="+mj-lt"/>
                <a:ea typeface="+mj-ea"/>
                <a:cs typeface="+mj-cs"/>
              </a:rPr>
              <a:t>A letter from America</a:t>
            </a:r>
            <a:endParaRPr kumimoji="0" lang="en-GB" sz="44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7" name="Content Placeholder 6"/>
          <p:cNvSpPr>
            <a:spLocks noGrp="1"/>
          </p:cNvSpPr>
          <p:nvPr>
            <p:ph idx="1"/>
          </p:nvPr>
        </p:nvSpPr>
        <p:spPr>
          <a:xfrm>
            <a:off x="457200" y="1600200"/>
            <a:ext cx="8229600" cy="5029200"/>
          </a:xfrm>
          <a:ln/>
        </p:spPr>
        <p:txBody>
          <a:bodyPr vert="horz" wrap="square" lIns="91440" tIns="45720" rIns="91440" bIns="45720" anchor="t" anchorCtr="0"/>
          <a:p>
            <a:r>
              <a:rPr lang="en-US" altLang="en-US" sz="2000" i="1" dirty="0"/>
              <a:t>                                                                            June 1</a:t>
            </a:r>
            <a:br>
              <a:rPr lang="en-US" altLang="en-US" sz="2000" dirty="0"/>
            </a:br>
            <a:r>
              <a:rPr lang="en-US" altLang="en-US" sz="2000" i="1" dirty="0"/>
              <a:t>Dear Hoa,</a:t>
            </a:r>
            <a:br>
              <a:rPr lang="en-US" altLang="en-US" sz="2000" dirty="0"/>
            </a:br>
            <a:r>
              <a:rPr lang="en-US" altLang="en-US" sz="2000" dirty="0"/>
              <a:t>Hi! How are you? I'm fine. Thanks for your letter. I like hearing about how students live in Viet Nam. I find it really interesting</a:t>
            </a:r>
            <a:br>
              <a:rPr lang="en-US" altLang="en-US" sz="2000" dirty="0"/>
            </a:br>
            <a:r>
              <a:rPr lang="en-US" altLang="en-US" sz="2000" dirty="0"/>
              <a:t>I think you have fewer vacations than American students. Is that true? Our longest vacation is in the summer. Do you have a long summer vacation, too? We don't have a Tet holiday, but we celebrate the New Year on January 1. Our most important vacations are Easter, 4th of July, Thanksgiving and Christmas. We usually spend time with our families on these vacations.</a:t>
            </a:r>
            <a:br>
              <a:rPr lang="en-US" altLang="en-US" sz="2000" dirty="0"/>
            </a:br>
            <a:r>
              <a:rPr lang="en-US" altLang="en-US" sz="2000" dirty="0"/>
              <a:t>What other vacations do you have? What do you like doing during your vacations? Please write soon and tell me.</a:t>
            </a:r>
            <a:br>
              <a:rPr lang="en-US" altLang="en-US" sz="2000" dirty="0"/>
            </a:br>
            <a:r>
              <a:rPr lang="en-US" altLang="en-US" sz="2000" i="1" dirty="0"/>
              <a:t>Your friend,</a:t>
            </a:r>
            <a:br>
              <a:rPr lang="en-US" altLang="en-US" sz="2000" dirty="0"/>
            </a:br>
            <a:r>
              <a:rPr lang="en-US" altLang="en-US" sz="2000" i="1" dirty="0"/>
              <a:t>Tim</a:t>
            </a:r>
            <a:br>
              <a:rPr lang="en-US" altLang="en-US" dirty="0"/>
            </a:br>
            <a:endParaRPr lang="en-GB" altLang="en-US" dirty="0"/>
          </a:p>
        </p:txBody>
      </p:sp>
      <p:pic>
        <p:nvPicPr>
          <p:cNvPr id="8" name="07_A_02">
            <a:hlinkClick r:id="" action="ppaction://media"/>
          </p:cNvPr>
          <p:cNvPicPr>
            <a:picLocks noRot="1" noChangeAspect="1"/>
          </p:cNvPicPr>
          <p:nvPr>
            <a:wavAudioFile r:embed="rId1" name="07_A_02.wav"/>
          </p:nvPr>
        </p:nvPicPr>
        <p:blipFill>
          <a:blip r:embed="rId2"/>
          <a:stretch>
            <a:fillRect/>
          </a:stretch>
        </p:blipFill>
        <p:spPr>
          <a:xfrm>
            <a:off x="8104188" y="744538"/>
            <a:ext cx="609600" cy="609600"/>
          </a:xfrm>
          <a:prstGeom prst="rect">
            <a:avLst/>
          </a:prstGeom>
          <a:noFill/>
          <a:ln w="9525">
            <a:noFill/>
          </a:ln>
        </p:spPr>
      </p:pic>
      <p:pic>
        <p:nvPicPr>
          <p:cNvPr id="9" name="Picture 8"/>
          <p:cNvPicPr>
            <a:picLocks noChangeAspect="1"/>
          </p:cNvPicPr>
          <p:nvPr/>
        </p:nvPicPr>
        <p:blipFill>
          <a:blip r:embed="rId3"/>
          <a:stretch>
            <a:fillRect/>
          </a:stretch>
        </p:blipFill>
        <p:spPr>
          <a:xfrm>
            <a:off x="7772400" y="5648325"/>
            <a:ext cx="1163638" cy="11636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xEl>
                                              <p:charRg st="0" end="720"/>
                                            </p:txEl>
                                          </p:spTgt>
                                        </p:tgtEl>
                                        <p:attrNameLst>
                                          <p:attrName>style.visibility</p:attrName>
                                        </p:attrNameLst>
                                      </p:cBhvr>
                                      <p:to>
                                        <p:strVal val="visible"/>
                                      </p:to>
                                    </p:set>
                                    <p:animEffect transition="in" filter="randombar(horizontal)">
                                      <p:cBhvr>
                                        <p:cTn id="10" dur="500"/>
                                        <p:tgtEl>
                                          <p:spTgt spid="7">
                                            <p:txEl>
                                              <p:charRg st="0" end="720"/>
                                            </p:txEl>
                                          </p:spTgt>
                                        </p:tgtEl>
                                      </p:cBhvr>
                                    </p:animEffect>
                                  </p:childTnLst>
                                </p:cTn>
                              </p:par>
                              <p:par>
                                <p:cTn id="11" presetID="26"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00000"/>
                                          </p:val>
                                        </p:tav>
                                        <p:tav tm="100000">
                                          <p:val>
                                            <p:fltVal val="1.000000"/>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000000"/>
                                          </p:val>
                                        </p:tav>
                                        <p:tav tm="100000">
                                          <p:val>
                                            <p:fltVal val="1.000000"/>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000000"/>
                                          </p:val>
                                        </p:tav>
                                        <p:tav tm="100000">
                                          <p:val>
                                            <p:fltVal val="1.000000"/>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000000"/>
                                          </p:val>
                                        </p:tav>
                                        <p:tav tm="100000">
                                          <p:val>
                                            <p:fltVal val="1.000000"/>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51064" fill="hold"/>
                                        <p:tgtEl>
                                          <p:spTgt spid="8"/>
                                        </p:tgtEl>
                                      </p:cBhvr>
                                    </p:cmd>
                                  </p:childTnLst>
                                </p:cTn>
                              </p:par>
                            </p:childTnLst>
                          </p:cTn>
                        </p:par>
                      </p:childTnLst>
                    </p:cTn>
                  </p:par>
                </p:childTnLst>
              </p:cTn>
              <p:nextCondLst>
                <p:cond evt="onClick" delay="0">
                  <p:tgtEl>
                    <p:spTgt spid="8"/>
                  </p:tgtEl>
                </p:cond>
              </p:nextCondLst>
            </p:seq>
            <p:audio>
              <p:cMediaNode vol="80000">
                <p:cTn id="32" fill="hold" display="0">
                  <p:stCondLst>
                    <p:cond delay="indefinite"/>
                  </p:stCondLst>
                  <p:endCondLst>
                    <p:cond evt="onStopAudio" delay="0">
                      <p:tgtEl>
                        <p:sldTgt/>
                      </p:tgtEl>
                    </p:cond>
                  </p:endCondLst>
                </p:cTn>
                <p:tgtEl>
                  <p:spTgt spid="8"/>
                </p:tgtEl>
              </p:cMediaNode>
            </p:audio>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3"/>
          <p:cNvSpPr txBox="1"/>
          <p:nvPr/>
        </p:nvSpPr>
        <p:spPr>
          <a:xfrm>
            <a:off x="2819400" y="128588"/>
            <a:ext cx="45720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endParaRPr lang="en-US" altLang="en-US" sz="2800" b="1" dirty="0">
              <a:solidFill>
                <a:srgbClr val="FF0066"/>
              </a:solidFill>
              <a:latin typeface=".VnTimeH" panose="020B7200000000000000" pitchFamily="34" charset="0"/>
            </a:endParaRPr>
          </a:p>
        </p:txBody>
      </p:sp>
      <p:sp>
        <p:nvSpPr>
          <p:cNvPr id="23556" name="Text Box 6"/>
          <p:cNvSpPr txBox="1"/>
          <p:nvPr/>
        </p:nvSpPr>
        <p:spPr>
          <a:xfrm>
            <a:off x="457200" y="838200"/>
            <a:ext cx="77724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sz="2800" b="1" u="sng" dirty="0">
                <a:solidFill>
                  <a:srgbClr val="FF0066"/>
                </a:solidFill>
                <a:latin typeface="Times New Roman" panose="02020603050405020304" pitchFamily="18" charset="0"/>
              </a:rPr>
              <a:t>*Checking True / False:</a:t>
            </a:r>
            <a:endParaRPr lang="en-US" altLang="en-US" sz="2800" b="1" u="sng" dirty="0">
              <a:solidFill>
                <a:srgbClr val="FF0066"/>
              </a:solidFill>
              <a:latin typeface="Times New Roman" panose="02020603050405020304" pitchFamily="18" charset="0"/>
            </a:endParaRPr>
          </a:p>
        </p:txBody>
      </p:sp>
      <p:sp>
        <p:nvSpPr>
          <p:cNvPr id="23557" name="Line 7"/>
          <p:cNvSpPr/>
          <p:nvPr/>
        </p:nvSpPr>
        <p:spPr>
          <a:xfrm>
            <a:off x="0" y="857250"/>
            <a:ext cx="9144000" cy="0"/>
          </a:xfrm>
          <a:prstGeom prst="line">
            <a:avLst/>
          </a:prstGeom>
          <a:ln w="28575" cap="flat" cmpd="sng">
            <a:solidFill>
              <a:schemeClr val="tx1"/>
            </a:solidFill>
            <a:prstDash val="solid"/>
            <a:headEnd type="none" w="med" len="med"/>
            <a:tailEnd type="none" w="med" len="med"/>
          </a:ln>
        </p:spPr>
      </p:sp>
      <p:sp>
        <p:nvSpPr>
          <p:cNvPr id="138249" name="Text Box 9"/>
          <p:cNvSpPr txBox="1"/>
          <p:nvPr/>
        </p:nvSpPr>
        <p:spPr>
          <a:xfrm>
            <a:off x="0" y="1371600"/>
            <a:ext cx="1143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b="1" dirty="0">
                <a:solidFill>
                  <a:srgbClr val="003399"/>
                </a:solidFill>
                <a:latin typeface="Times New Roman" panose="02020603050405020304" pitchFamily="18" charset="0"/>
              </a:rPr>
              <a:t>True</a:t>
            </a:r>
            <a:endParaRPr lang="en-US" altLang="en-US" b="1" dirty="0">
              <a:solidFill>
                <a:srgbClr val="003399"/>
              </a:solidFill>
              <a:latin typeface="Times New Roman" panose="02020603050405020304" pitchFamily="18" charset="0"/>
            </a:endParaRPr>
          </a:p>
        </p:txBody>
      </p:sp>
      <p:sp>
        <p:nvSpPr>
          <p:cNvPr id="138250" name="Text Box 10"/>
          <p:cNvSpPr txBox="1"/>
          <p:nvPr/>
        </p:nvSpPr>
        <p:spPr>
          <a:xfrm>
            <a:off x="0" y="2286000"/>
            <a:ext cx="1143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b="1" dirty="0">
                <a:solidFill>
                  <a:srgbClr val="CC0000"/>
                </a:solidFill>
                <a:latin typeface=".VnTime" panose="020B7200000000000000" pitchFamily="34" charset="0"/>
              </a:rPr>
              <a:t>False</a:t>
            </a:r>
            <a:endParaRPr lang="en-US" altLang="en-US" b="1" dirty="0">
              <a:solidFill>
                <a:srgbClr val="CC0000"/>
              </a:solidFill>
              <a:latin typeface=".VnTime" panose="020B7200000000000000" pitchFamily="34" charset="0"/>
            </a:endParaRPr>
          </a:p>
        </p:txBody>
      </p:sp>
      <p:sp>
        <p:nvSpPr>
          <p:cNvPr id="138251" name="Text Box 11"/>
          <p:cNvSpPr txBox="1"/>
          <p:nvPr/>
        </p:nvSpPr>
        <p:spPr>
          <a:xfrm>
            <a:off x="0" y="3810000"/>
            <a:ext cx="11430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en-US" b="1" dirty="0">
                <a:solidFill>
                  <a:srgbClr val="CC0000"/>
                </a:solidFill>
                <a:latin typeface=".VnTime" panose="020B7200000000000000" pitchFamily="34" charset="0"/>
              </a:rPr>
              <a:t>False</a:t>
            </a:r>
            <a:endParaRPr lang="en-US" altLang="en-US" b="1" dirty="0">
              <a:solidFill>
                <a:srgbClr val="CC0000"/>
              </a:solidFill>
              <a:latin typeface=".VnTime" panose="020B7200000000000000" pitchFamily="34" charset="0"/>
            </a:endParaRPr>
          </a:p>
        </p:txBody>
      </p:sp>
      <p:sp>
        <p:nvSpPr>
          <p:cNvPr id="138252" name="Rectangle 12"/>
          <p:cNvSpPr/>
          <p:nvPr/>
        </p:nvSpPr>
        <p:spPr>
          <a:xfrm>
            <a:off x="0" y="5230813"/>
            <a:ext cx="1060450" cy="581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imes New Roman" panose="02020603050405020304" pitchFamily="18" charset="0"/>
              </a:rPr>
              <a:t>True</a:t>
            </a:r>
            <a:endParaRPr lang="en-US" altLang="en-US" b="1" dirty="0">
              <a:solidFill>
                <a:srgbClr val="003399"/>
              </a:solidFill>
              <a:latin typeface="Times New Roman" panose="02020603050405020304" pitchFamily="18" charset="0"/>
            </a:endParaRPr>
          </a:p>
        </p:txBody>
      </p:sp>
      <p:sp>
        <p:nvSpPr>
          <p:cNvPr id="138253" name="Rectangle 13"/>
          <p:cNvSpPr/>
          <p:nvPr/>
        </p:nvSpPr>
        <p:spPr>
          <a:xfrm>
            <a:off x="0" y="3263900"/>
            <a:ext cx="1066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imes New Roman" panose="02020603050405020304" pitchFamily="18" charset="0"/>
              </a:rPr>
              <a:t>True</a:t>
            </a:r>
            <a:endParaRPr lang="en-US" altLang="en-US" b="1" dirty="0">
              <a:solidFill>
                <a:srgbClr val="003399"/>
              </a:solidFill>
              <a:latin typeface="Times New Roman" panose="02020603050405020304" pitchFamily="18" charset="0"/>
            </a:endParaRPr>
          </a:p>
        </p:txBody>
      </p:sp>
      <p:sp>
        <p:nvSpPr>
          <p:cNvPr id="138265" name="Text Box 25"/>
          <p:cNvSpPr txBox="1"/>
          <p:nvPr/>
        </p:nvSpPr>
        <p:spPr>
          <a:xfrm>
            <a:off x="1066800" y="1433513"/>
            <a:ext cx="7543800" cy="946150"/>
          </a:xfrm>
          <a:prstGeom prst="rect">
            <a:avLst/>
          </a:prstGeom>
          <a:noFill/>
          <a:ln w="9525">
            <a:noFill/>
          </a:ln>
        </p:spPr>
        <p:txBody>
          <a:bodyPr>
            <a:spAutoFit/>
          </a:bodyPr>
          <a:p>
            <a:pPr marL="342900" indent="-342900" eaLnBrk="1" hangingPunct="1">
              <a:spcBef>
                <a:spcPct val="20000"/>
              </a:spcBef>
            </a:pPr>
            <a:r>
              <a:rPr lang="en-US" altLang="en-US" sz="2800" b="1" dirty="0">
                <a:latin typeface="Tahoma" panose="020B0604030504040204" pitchFamily="34" charset="0"/>
              </a:rPr>
              <a:t>1. Vietnamese students have fewer vacations than American students.</a:t>
            </a:r>
            <a:endParaRPr lang="en-US" altLang="en-US" sz="2800" dirty="0">
              <a:latin typeface="Tahoma" panose="020B0604030504040204" pitchFamily="34" charset="0"/>
            </a:endParaRPr>
          </a:p>
        </p:txBody>
      </p:sp>
      <p:sp>
        <p:nvSpPr>
          <p:cNvPr id="138266" name="Text Box 26"/>
          <p:cNvSpPr txBox="1"/>
          <p:nvPr/>
        </p:nvSpPr>
        <p:spPr>
          <a:xfrm>
            <a:off x="1068388" y="2379663"/>
            <a:ext cx="7313612"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latin typeface="Tahoma" panose="020B0604030504040204" pitchFamily="34" charset="0"/>
              </a:rPr>
              <a:t>2.</a:t>
            </a:r>
            <a:r>
              <a:rPr lang="en-US" altLang="en-US" sz="2800" b="1" dirty="0">
                <a:latin typeface="Times New Roman" panose="02020603050405020304" pitchFamily="18" charset="0"/>
              </a:rPr>
              <a:t>  </a:t>
            </a:r>
            <a:r>
              <a:rPr lang="en-US" altLang="en-US" sz="2800" b="1" dirty="0">
                <a:latin typeface="Tahoma" panose="020B0604030504040204" pitchFamily="34" charset="0"/>
              </a:rPr>
              <a:t>American students have the longest vacation in the winter. </a:t>
            </a:r>
            <a:endParaRPr lang="en-US" altLang="en-US" sz="2800" b="1" dirty="0">
              <a:latin typeface="Tahoma" panose="020B0604030504040204" pitchFamily="34" charset="0"/>
            </a:endParaRPr>
          </a:p>
        </p:txBody>
      </p:sp>
      <p:sp>
        <p:nvSpPr>
          <p:cNvPr id="138267" name="Text Box 27"/>
          <p:cNvSpPr txBox="1"/>
          <p:nvPr/>
        </p:nvSpPr>
        <p:spPr>
          <a:xfrm>
            <a:off x="1143000" y="3276600"/>
            <a:ext cx="7239000" cy="519113"/>
          </a:xfrm>
          <a:prstGeom prst="rect">
            <a:avLst/>
          </a:prstGeom>
          <a:noFill/>
          <a:ln w="9525">
            <a:noFill/>
          </a:ln>
        </p:spPr>
        <p:txBody>
          <a:bodyPr>
            <a:spAutoFit/>
          </a:bodyPr>
          <a:p>
            <a:pPr marL="342900" indent="-342900" algn="just" eaLnBrk="1" hangingPunct="1">
              <a:spcBef>
                <a:spcPct val="20000"/>
              </a:spcBef>
            </a:pPr>
            <a:r>
              <a:rPr lang="en-US" altLang="en-US" sz="2800" b="1" dirty="0">
                <a:latin typeface="Tahoma" panose="020B0604030504040204" pitchFamily="34" charset="0"/>
              </a:rPr>
              <a:t>3. They don’t have Tet holiday.</a:t>
            </a:r>
            <a:endParaRPr lang="en-US" altLang="en-US" sz="2800" b="1" dirty="0">
              <a:latin typeface="Tahoma" panose="020B0604030504040204" pitchFamily="34" charset="0"/>
            </a:endParaRPr>
          </a:p>
        </p:txBody>
      </p:sp>
      <p:sp>
        <p:nvSpPr>
          <p:cNvPr id="138268" name="Text Box 28"/>
          <p:cNvSpPr txBox="1"/>
          <p:nvPr/>
        </p:nvSpPr>
        <p:spPr>
          <a:xfrm>
            <a:off x="1066800" y="3886200"/>
            <a:ext cx="7543800" cy="11699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latin typeface="Tahoma" panose="020B0604030504040204" pitchFamily="34" charset="0"/>
              </a:rPr>
              <a:t>4. Their most important vacation </a:t>
            </a:r>
            <a:endParaRPr lang="en-US" altLang="en-US" sz="2800" b="1" dirty="0">
              <a:latin typeface="Tahoma" panose="020B0604030504040204" pitchFamily="34" charset="0"/>
            </a:endParaRPr>
          </a:p>
          <a:p>
            <a:pPr marL="0" lvl="0" indent="0" eaLnBrk="1" hangingPunct="1">
              <a:spcBef>
                <a:spcPct val="50000"/>
              </a:spcBef>
              <a:buNone/>
            </a:pPr>
            <a:r>
              <a:rPr lang="en-US" altLang="en-US" sz="2800" b="1" dirty="0">
                <a:latin typeface="Tahoma" panose="020B0604030504040204" pitchFamily="34" charset="0"/>
              </a:rPr>
              <a:t>is New Year’s Day.</a:t>
            </a:r>
            <a:endParaRPr lang="en-US" altLang="en-US" sz="2800" b="1" dirty="0">
              <a:latin typeface="Tahoma" panose="020B0604030504040204" pitchFamily="34" charset="0"/>
            </a:endParaRPr>
          </a:p>
        </p:txBody>
      </p:sp>
      <p:sp>
        <p:nvSpPr>
          <p:cNvPr id="23568" name="Text Box 29"/>
          <p:cNvSpPr txBox="1"/>
          <p:nvPr/>
        </p:nvSpPr>
        <p:spPr>
          <a:xfrm>
            <a:off x="0" y="6096000"/>
            <a:ext cx="51054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latin typeface="Tahoma" panose="020B0604030504040204" pitchFamily="34" charset="0"/>
            </a:endParaRPr>
          </a:p>
        </p:txBody>
      </p:sp>
      <p:sp>
        <p:nvSpPr>
          <p:cNvPr id="138271" name="Text Box 31"/>
          <p:cNvSpPr txBox="1"/>
          <p:nvPr/>
        </p:nvSpPr>
        <p:spPr>
          <a:xfrm>
            <a:off x="992188" y="5310188"/>
            <a:ext cx="7540625" cy="13858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buNone/>
            </a:pPr>
            <a:r>
              <a:rPr lang="en-US" altLang="en-US" sz="2800" b="1" dirty="0">
                <a:latin typeface="Tahoma" panose="020B0604030504040204" pitchFamily="34" charset="0"/>
              </a:rPr>
              <a:t>5. They usually spend their time with families on Christmas and Thanksgiving holidays.</a:t>
            </a:r>
            <a:endParaRPr lang="en-US" altLang="en-US" sz="2800" b="1" dirty="0">
              <a:latin typeface="Tahoma" panose="020B0604030504040204" pitchFamily="34" charset="0"/>
            </a:endParaRPr>
          </a:p>
        </p:txBody>
      </p:sp>
      <p:pic>
        <p:nvPicPr>
          <p:cNvPr id="23570" name="Picture 1"/>
          <p:cNvPicPr>
            <a:picLocks noChangeAspect="1"/>
          </p:cNvPicPr>
          <p:nvPr/>
        </p:nvPicPr>
        <p:blipFill>
          <a:blip r:embed="rId1"/>
          <a:stretch>
            <a:fillRect/>
          </a:stretch>
        </p:blipFill>
        <p:spPr>
          <a:xfrm>
            <a:off x="7708900" y="1027113"/>
            <a:ext cx="1293813" cy="1049337"/>
          </a:xfrm>
          <a:prstGeom prst="rect">
            <a:avLst/>
          </a:prstGeom>
          <a:noFill/>
          <a:ln w="9525">
            <a:noFill/>
          </a:ln>
        </p:spPr>
      </p:pic>
      <p:grpSp>
        <p:nvGrpSpPr>
          <p:cNvPr id="7" name="Group 6"/>
          <p:cNvGrpSpPr/>
          <p:nvPr/>
        </p:nvGrpSpPr>
        <p:grpSpPr>
          <a:xfrm>
            <a:off x="3916363" y="2820988"/>
            <a:ext cx="1979612" cy="523875"/>
            <a:chOff x="5638800" y="2889250"/>
            <a:chExt cx="1979612" cy="523220"/>
          </a:xfrm>
        </p:grpSpPr>
        <p:sp>
          <p:nvSpPr>
            <p:cNvPr id="5" name="Rectangle 4"/>
            <p:cNvSpPr/>
            <p:nvPr/>
          </p:nvSpPr>
          <p:spPr>
            <a:xfrm>
              <a:off x="5638800" y="2925716"/>
              <a:ext cx="1905000" cy="464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23576" name="TextBox 5"/>
            <p:cNvSpPr txBox="1"/>
            <p:nvPr/>
          </p:nvSpPr>
          <p:spPr>
            <a:xfrm>
              <a:off x="5713412" y="2889250"/>
              <a:ext cx="1905000" cy="5232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2800" b="1" dirty="0">
                  <a:solidFill>
                    <a:srgbClr val="FF0000"/>
                  </a:solidFill>
                  <a:latin typeface="Tahoma" panose="020B0604030504040204" pitchFamily="34" charset="0"/>
                  <a:cs typeface="Tahoma" panose="020B0604030504040204" pitchFamily="34" charset="0"/>
                </a:rPr>
                <a:t>summer</a:t>
              </a:r>
              <a:endParaRPr lang="en-GB" altLang="en-US" sz="2800" b="1" dirty="0">
                <a:solidFill>
                  <a:srgbClr val="FF0000"/>
                </a:solidFill>
                <a:latin typeface="Tahoma" panose="020B0604030504040204" pitchFamily="34" charset="0"/>
                <a:ea typeface="Tahoma" panose="020B0604030504040204" pitchFamily="34" charset="0"/>
              </a:endParaRPr>
            </a:p>
          </p:txBody>
        </p:sp>
      </p:grpSp>
      <p:grpSp>
        <p:nvGrpSpPr>
          <p:cNvPr id="10" name="Group 9"/>
          <p:cNvGrpSpPr/>
          <p:nvPr/>
        </p:nvGrpSpPr>
        <p:grpSpPr>
          <a:xfrm>
            <a:off x="1173163" y="4351338"/>
            <a:ext cx="7872412" cy="1169987"/>
            <a:chOff x="1143000" y="4254552"/>
            <a:chExt cx="8353014" cy="987739"/>
          </a:xfrm>
        </p:grpSpPr>
        <p:sp>
          <p:nvSpPr>
            <p:cNvPr id="8" name="Rectangle 7"/>
            <p:cNvSpPr/>
            <p:nvPr/>
          </p:nvSpPr>
          <p:spPr>
            <a:xfrm>
              <a:off x="1143000" y="4254552"/>
              <a:ext cx="8152569" cy="82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23574" name="TextBox 8"/>
            <p:cNvSpPr txBox="1"/>
            <p:nvPr/>
          </p:nvSpPr>
          <p:spPr>
            <a:xfrm>
              <a:off x="1195616" y="4288184"/>
              <a:ext cx="8300398" cy="95410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2800" b="1" dirty="0">
                  <a:solidFill>
                    <a:srgbClr val="FF0000"/>
                  </a:solidFill>
                  <a:latin typeface="Tahoma" panose="020B0604030504040204" pitchFamily="34" charset="0"/>
                  <a:cs typeface="Tahoma" panose="020B0604030504040204" pitchFamily="34" charset="0"/>
                </a:rPr>
                <a:t>are Easter, 4th of July, Thanksgiving and Christmas </a:t>
              </a:r>
              <a:endParaRPr lang="en-GB" altLang="en-US" sz="2800" b="1" dirty="0">
                <a:solidFill>
                  <a:srgbClr val="FF0000"/>
                </a:solidFill>
                <a:latin typeface="Tahoma" panose="020B0604030504040204" pitchFamily="34" charset="0"/>
                <a:ea typeface="Tahoma" panose="020B0604030504040204" pitchFamily="34" charset="0"/>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65">
                                            <p:txEl>
                                              <p:charRg st="0" end="68"/>
                                            </p:txEl>
                                          </p:spTgt>
                                        </p:tgtEl>
                                        <p:attrNameLst>
                                          <p:attrName>style.visibility</p:attrName>
                                        </p:attrNameLst>
                                      </p:cBhvr>
                                      <p:to>
                                        <p:strVal val="visible"/>
                                      </p:to>
                                    </p:set>
                                    <p:animEffect transition="in" filter="blinds(horizontal)">
                                      <p:cBhvr>
                                        <p:cTn id="7" dur="500"/>
                                        <p:tgtEl>
                                          <p:spTgt spid="138265">
                                            <p:txEl>
                                              <p:charRg st="0" end="6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8249"/>
                                        </p:tgtEl>
                                        <p:attrNameLst>
                                          <p:attrName>style.visibility</p:attrName>
                                        </p:attrNameLst>
                                      </p:cBhvr>
                                      <p:to>
                                        <p:strVal val="visible"/>
                                      </p:to>
                                    </p:set>
                                    <p:animEffect transition="in" filter="dissolve">
                                      <p:cBhvr>
                                        <p:cTn id="12" dur="500"/>
                                        <p:tgtEl>
                                          <p:spTgt spid="1382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66"/>
                                        </p:tgtEl>
                                        <p:attrNameLst>
                                          <p:attrName>style.visibility</p:attrName>
                                        </p:attrNameLst>
                                      </p:cBhvr>
                                      <p:to>
                                        <p:strVal val="visible"/>
                                      </p:to>
                                    </p:set>
                                    <p:animEffect transition="in" filter="checkerboard(across)">
                                      <p:cBhvr>
                                        <p:cTn id="17" dur="500"/>
                                        <p:tgtEl>
                                          <p:spTgt spid="1382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8250"/>
                                        </p:tgtEl>
                                        <p:attrNameLst>
                                          <p:attrName>style.visibility</p:attrName>
                                        </p:attrNameLst>
                                      </p:cBhvr>
                                      <p:to>
                                        <p:strVal val="visible"/>
                                      </p:to>
                                    </p:set>
                                    <p:animEffect transition="in" filter="dissolve">
                                      <p:cBhvr>
                                        <p:cTn id="22" dur="500"/>
                                        <p:tgtEl>
                                          <p:spTgt spid="1382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8267"/>
                                        </p:tgtEl>
                                        <p:attrNameLst>
                                          <p:attrName>style.visibility</p:attrName>
                                        </p:attrNameLst>
                                      </p:cBhvr>
                                      <p:to>
                                        <p:strVal val="visible"/>
                                      </p:to>
                                    </p:set>
                                    <p:animEffect transition="in" filter="checkerboard(across)">
                                      <p:cBhvr>
                                        <p:cTn id="32" dur="500"/>
                                        <p:tgtEl>
                                          <p:spTgt spid="13826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8253">
                                            <p:txEl>
                                              <p:charRg st="0" end="5"/>
                                            </p:txEl>
                                          </p:spTgt>
                                        </p:tgtEl>
                                        <p:attrNameLst>
                                          <p:attrName>style.visibility</p:attrName>
                                        </p:attrNameLst>
                                      </p:cBhvr>
                                      <p:to>
                                        <p:strVal val="visible"/>
                                      </p:to>
                                    </p:set>
                                    <p:animEffect transition="in" filter="dissolve">
                                      <p:cBhvr>
                                        <p:cTn id="37" dur="500"/>
                                        <p:tgtEl>
                                          <p:spTgt spid="138253">
                                            <p:txEl>
                                              <p:charRg st="0"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38268">
                                            <p:txEl>
                                              <p:charRg st="0" end="34"/>
                                            </p:txEl>
                                          </p:spTgt>
                                        </p:tgtEl>
                                        <p:attrNameLst>
                                          <p:attrName>style.visibility</p:attrName>
                                        </p:attrNameLst>
                                      </p:cBhvr>
                                      <p:to>
                                        <p:strVal val="visible"/>
                                      </p:to>
                                    </p:set>
                                    <p:animEffect transition="in" filter="dissolve">
                                      <p:cBhvr>
                                        <p:cTn id="42" dur="500"/>
                                        <p:tgtEl>
                                          <p:spTgt spid="138268">
                                            <p:txEl>
                                              <p:charRg st="0" end="34"/>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38268">
                                            <p:txEl>
                                              <p:charRg st="34" end="53"/>
                                            </p:txEl>
                                          </p:spTgt>
                                        </p:tgtEl>
                                        <p:attrNameLst>
                                          <p:attrName>style.visibility</p:attrName>
                                        </p:attrNameLst>
                                      </p:cBhvr>
                                      <p:to>
                                        <p:strVal val="visible"/>
                                      </p:to>
                                    </p:set>
                                    <p:animEffect transition="in" filter="dissolve">
                                      <p:cBhvr>
                                        <p:cTn id="45" dur="500"/>
                                        <p:tgtEl>
                                          <p:spTgt spid="138268">
                                            <p:txEl>
                                              <p:charRg st="34" end="5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38251"/>
                                        </p:tgtEl>
                                        <p:attrNameLst>
                                          <p:attrName>style.visibility</p:attrName>
                                        </p:attrNameLst>
                                      </p:cBhvr>
                                      <p:to>
                                        <p:strVal val="visible"/>
                                      </p:to>
                                    </p:set>
                                    <p:animEffect transition="in" filter="dissolve">
                                      <p:cBhvr>
                                        <p:cTn id="50" dur="500"/>
                                        <p:tgtEl>
                                          <p:spTgt spid="13825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8271"/>
                                        </p:tgtEl>
                                        <p:attrNameLst>
                                          <p:attrName>style.visibility</p:attrName>
                                        </p:attrNameLst>
                                      </p:cBhvr>
                                      <p:to>
                                        <p:strVal val="visible"/>
                                      </p:to>
                                    </p:set>
                                    <p:anim calcmode="lin" valueType="num">
                                      <p:cBhvr additive="base">
                                        <p:cTn id="62" dur="500" fill="hold"/>
                                        <p:tgtEl>
                                          <p:spTgt spid="138271"/>
                                        </p:tgtEl>
                                        <p:attrNameLst>
                                          <p:attrName>ppt_x</p:attrName>
                                        </p:attrNameLst>
                                      </p:cBhvr>
                                      <p:tavLst>
                                        <p:tav tm="0">
                                          <p:val>
                                            <p:strVal val="#ppt_x"/>
                                          </p:val>
                                        </p:tav>
                                        <p:tav tm="100000">
                                          <p:val>
                                            <p:strVal val="#ppt_x"/>
                                          </p:val>
                                        </p:tav>
                                      </p:tavLst>
                                    </p:anim>
                                    <p:anim calcmode="lin" valueType="num">
                                      <p:cBhvr additive="base">
                                        <p:cTn id="63" dur="500" fill="hold"/>
                                        <p:tgtEl>
                                          <p:spTgt spid="13827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38252"/>
                                        </p:tgtEl>
                                        <p:attrNameLst>
                                          <p:attrName>style.visibility</p:attrName>
                                        </p:attrNameLst>
                                      </p:cBhvr>
                                      <p:to>
                                        <p:strVal val="visible"/>
                                      </p:to>
                                    </p:set>
                                    <p:animEffect transition="in" filter="dissolve">
                                      <p:cBhvr>
                                        <p:cTn id="68" dur="500"/>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p:bldP spid="138250" grpId="0"/>
      <p:bldP spid="138251" grpId="0"/>
      <p:bldP spid="138252" grpId="0"/>
      <p:bldP spid="138266" grpId="0"/>
      <p:bldP spid="138267" grpId="0"/>
      <p:bldP spid="1382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tileRect/>
        </a:gradFill>
        <a:effectLst/>
      </p:bgPr>
    </p:bg>
    <p:spTree>
      <p:nvGrpSpPr>
        <p:cNvPr id="1" name=""/>
        <p:cNvGrpSpPr/>
        <p:nvPr/>
      </p:nvGrpSpPr>
      <p:grpSpPr/>
      <p:sp>
        <p:nvSpPr>
          <p:cNvPr id="14338" name="Rectangle 2"/>
          <p:cNvSpPr>
            <a:spLocks noGrp="1" noChangeArrowheads="1"/>
          </p:cNvSpPr>
          <p:nvPr>
            <p:ph type="title"/>
          </p:nvPr>
        </p:nvSpPr>
        <p:spPr>
          <a:xfrm>
            <a:off x="1206500" y="187325"/>
            <a:ext cx="6869113" cy="454025"/>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3200" b="1" i="0" u="none"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 </a:t>
            </a:r>
            <a:r>
              <a:rPr kumimoji="0" lang="en-US" altLang="en-US" sz="3200" b="1" i="0" u="sng"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rPr>
              <a:t>ANSWER THE QUESTIONS</a:t>
            </a:r>
            <a:endParaRPr kumimoji="0" lang="en-US" altLang="en-US" sz="3200" b="1" i="0" u="sng" strike="noStrike" kern="1200" cap="none" spc="0" normalizeH="0" baseline="0" noProof="0">
              <a:ln>
                <a:noFill/>
              </a:ln>
              <a:solidFill>
                <a:schemeClr val="tx2"/>
              </a:solidFill>
              <a:effectLst>
                <a:outerShdw blurRad="38100" dist="38100" dir="2700000" algn="tl">
                  <a:srgbClr val="C0C0C0"/>
                </a:outerShdw>
              </a:effectLst>
              <a:uLnTx/>
              <a:uFillTx/>
              <a:latin typeface="+mj-lt"/>
              <a:ea typeface="+mj-ea"/>
              <a:cs typeface="+mj-cs"/>
            </a:endParaRPr>
          </a:p>
        </p:txBody>
      </p:sp>
      <p:sp>
        <p:nvSpPr>
          <p:cNvPr id="14339" name="Rectangle 3"/>
          <p:cNvSpPr>
            <a:spLocks noGrp="1"/>
          </p:cNvSpPr>
          <p:nvPr>
            <p:ph idx="1"/>
          </p:nvPr>
        </p:nvSpPr>
        <p:spPr>
          <a:xfrm>
            <a:off x="0" y="838200"/>
            <a:ext cx="9144000" cy="5867400"/>
          </a:xfrm>
          <a:ln/>
        </p:spPr>
        <p:txBody>
          <a:bodyPr vert="horz" wrap="square" lIns="91440" tIns="45720" rIns="91440" bIns="45720" anchor="t" anchorCtr="0"/>
          <a:p>
            <a:pPr eaLnBrk="1" hangingPunct="1"/>
            <a:r>
              <a:rPr lang="en-US" altLang="en-US" sz="2800" b="1" dirty="0"/>
              <a:t>1. Which American vacation is the longest?</a:t>
            </a:r>
            <a:endParaRPr lang="en-US" altLang="en-US" sz="2800" b="1" dirty="0"/>
          </a:p>
          <a:p>
            <a:pPr eaLnBrk="1" hangingPunct="1"/>
            <a:r>
              <a:rPr lang="en-US" altLang="en-US" sz="2800" b="1" dirty="0"/>
              <a:t>2. Does Tim have a Tet holiday?</a:t>
            </a:r>
            <a:endParaRPr lang="en-US" altLang="en-US" sz="2800" b="1" dirty="0"/>
          </a:p>
          <a:p>
            <a:pPr eaLnBrk="1" hangingPunct="1"/>
            <a:r>
              <a:rPr lang="en-US" altLang="en-US" sz="2800" b="1" dirty="0"/>
              <a:t>3. What is the longest vacation for Vietnamese students?</a:t>
            </a:r>
            <a:endParaRPr lang="en-US" altLang="en-US" sz="2800" b="1" dirty="0"/>
          </a:p>
          <a:p>
            <a:pPr eaLnBrk="1" hangingPunct="1"/>
            <a:r>
              <a:rPr lang="en-US" altLang="en-US" sz="2800" b="1" dirty="0"/>
              <a:t>4. What does Tim do during his vacation? </a:t>
            </a:r>
            <a:endParaRPr lang="en-US" altLang="en-US" sz="2800" b="1" dirty="0"/>
          </a:p>
          <a:p>
            <a:pPr eaLnBrk="1" hangingPunct="1"/>
            <a:r>
              <a:rPr lang="en-US" altLang="en-US" sz="2800" b="1" dirty="0"/>
              <a:t>5. What do you usually do in summer?</a:t>
            </a:r>
            <a:endParaRPr lang="en-US" altLang="en-US" sz="2800" b="1" dirty="0"/>
          </a:p>
          <a:p>
            <a:pPr eaLnBrk="1" hangingPunct="1"/>
            <a:r>
              <a:rPr lang="en-US" altLang="en-US" sz="2800" b="1" dirty="0"/>
              <a:t>6. Which holiday do they celebrate on December 25</a:t>
            </a:r>
            <a:r>
              <a:rPr lang="en-US" altLang="en-US" sz="2800" b="1" baseline="30000" dirty="0"/>
              <a:t>th</a:t>
            </a:r>
            <a:r>
              <a:rPr lang="en-US" altLang="en-US" sz="2800" b="1" dirty="0"/>
              <a:t> ?</a:t>
            </a:r>
            <a:endParaRPr lang="en-US" altLang="en-US" sz="2800" b="1" dirty="0"/>
          </a:p>
          <a:p>
            <a:pPr eaLnBrk="1" hangingPunct="1"/>
            <a:r>
              <a:rPr lang="en-US" altLang="en-US" sz="2800" b="1" dirty="0"/>
              <a:t>7. Do Vietnamese students have more or fewer vacations than</a:t>
            </a:r>
            <a:r>
              <a:rPr lang="en-US" altLang="en-US" b="1" dirty="0"/>
              <a:t> </a:t>
            </a:r>
            <a:r>
              <a:rPr lang="en-US" altLang="en-US" sz="2800" b="1" dirty="0"/>
              <a:t>American ones?</a:t>
            </a:r>
            <a:endParaRPr lang="en-US" altLang="en-US" sz="2800" b="1" dirty="0"/>
          </a:p>
          <a:p>
            <a:pPr eaLnBrk="1" hangingPunct="1"/>
            <a:endParaRPr lang="en-US" altLang="en-US" sz="2800" b="1" dirty="0"/>
          </a:p>
        </p:txBody>
      </p:sp>
      <p:pic>
        <p:nvPicPr>
          <p:cNvPr id="2" name="07_A_02">
            <a:hlinkClick r:id="" action="ppaction://media"/>
          </p:cNvPr>
          <p:cNvPicPr>
            <a:picLocks noRot="1" noChangeAspect="1"/>
          </p:cNvPicPr>
          <p:nvPr>
            <a:wavAudioFile r:embed="rId1" name="07_A_02.wav"/>
          </p:nvPr>
        </p:nvPicPr>
        <p:blipFill>
          <a:blip r:embed="rId2"/>
          <a:stretch>
            <a:fillRect/>
          </a:stretch>
        </p:blipFill>
        <p:spPr>
          <a:xfrm>
            <a:off x="381000" y="190500"/>
            <a:ext cx="609600" cy="609600"/>
          </a:xfrm>
          <a:prstGeom prst="rect">
            <a:avLst/>
          </a:prstGeom>
          <a:noFill/>
          <a:ln w="9525">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338"/>
                                        </p:tgtEl>
                                        <p:attrNameLst>
                                          <p:attrName>ppt_x</p:attrName>
                                          <p:attrName>ppt_y</p:attrName>
                                        </p:attrNameLst>
                                      </p:cBhvr>
                                    </p:animMotion>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wipe(up)">
                                      <p:cBhvr>
                                        <p:cTn id="10"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1064"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4338" grpId="0"/>
      <p:bldP spid="143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43" name="Rectangle 7"/>
          <p:cNvSpPr>
            <a:spLocks noGrp="1" noChangeArrowheads="1"/>
          </p:cNvSpPr>
          <p:nvPr>
            <p:ph type="ctrTitle"/>
          </p:nvPr>
        </p:nvSpPr>
        <p:spPr>
          <a:xfrm>
            <a:off x="-11112" y="769938"/>
            <a:ext cx="9144000" cy="1828800"/>
          </a:xfrm>
        </p:spPr>
        <p:txBody>
          <a:bodyPr vert="horz" wrap="square" lIns="91440" tIns="45720" rIns="91440" bIns="45720" numCol="1" anchor="b"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en-US" altLang="en-US" sz="96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rPr>
              <a:t>Brainstorming</a:t>
            </a:r>
            <a:endParaRPr kumimoji="0" lang="en-US" altLang="en-US" sz="96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mj-lt"/>
              <a:ea typeface="+mj-ea"/>
              <a:cs typeface="+mj-cs"/>
            </a:endParaRPr>
          </a:p>
        </p:txBody>
      </p:sp>
      <p:grpSp>
        <p:nvGrpSpPr>
          <p:cNvPr id="1026" name="Diagram 9"/>
          <p:cNvGrpSpPr>
            <a:grpSpLocks noChangeAspect="1"/>
          </p:cNvGrpSpPr>
          <p:nvPr/>
        </p:nvGrpSpPr>
        <p:grpSpPr>
          <a:xfrm>
            <a:off x="685800" y="381000"/>
            <a:ext cx="7543800" cy="6172200"/>
            <a:chOff x="1608" y="738"/>
            <a:chExt cx="2544" cy="2851"/>
          </a:xfrm>
        </p:grpSpPr>
        <p:sp>
          <p:nvSpPr>
            <p:cNvPr id="1027" name="AutoShape 10"/>
            <p:cNvSpPr>
              <a:spLocks noChangeAspect="1" noTextEdit="1"/>
            </p:cNvSpPr>
            <p:nvPr/>
          </p:nvSpPr>
          <p:spPr>
            <a:xfrm>
              <a:off x="1608" y="738"/>
              <a:ext cx="2544" cy="2851"/>
            </a:xfrm>
            <a:prstGeom prst="rect">
              <a:avLst/>
            </a:prstGeom>
            <a:noFill/>
            <a:ln w="9525">
              <a:noFill/>
            </a:ln>
          </p:spPr>
          <p:txBody>
            <a:bodyPr/>
            <a:p>
              <a:endParaRPr lang="en-US"/>
            </a:p>
          </p:txBody>
        </p:sp>
      </p:grpSp>
      <p:sp>
        <p:nvSpPr>
          <p:cNvPr id="91174" name="AutoShape 38"/>
          <p:cNvSpPr>
            <a:spLocks noChangeArrowheads="1"/>
          </p:cNvSpPr>
          <p:nvPr/>
        </p:nvSpPr>
        <p:spPr bwMode="auto">
          <a:xfrm>
            <a:off x="2171700" y="2971800"/>
            <a:ext cx="4876800" cy="2971800"/>
          </a:xfrm>
          <a:prstGeom prst="star32">
            <a:avLst>
              <a:gd name="adj" fmla="val 42681"/>
            </a:avLst>
          </a:prstGeom>
          <a:solidFill>
            <a:schemeClr val="accent1"/>
          </a:solidFill>
          <a:ln w="9525">
            <a:solidFill>
              <a:schemeClr val="tx1"/>
            </a:solid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t>Write the date </a:t>
            </a:r>
            <a:endPar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t>of some important </a:t>
            </a:r>
            <a:endPar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t>days</a:t>
            </a:r>
            <a:endParaRPr kumimoji="0" lang="en-US" altLang="en-US" sz="3600" b="0" i="0" u="none" strike="noStrike" kern="1200" cap="none" spc="0" normalizeH="0" baseline="0" noProof="0" dirty="0">
              <a:ln>
                <a:noFill/>
              </a:ln>
              <a:solidFill>
                <a:srgbClr val="003399"/>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additive="base">
                                        <p:cTn id="7" dur="500" fill="hold"/>
                                        <p:tgtEl>
                                          <p:spTgt spid="91143"/>
                                        </p:tgtEl>
                                        <p:attrNameLst>
                                          <p:attrName>ppt_x</p:attrName>
                                        </p:attrNameLst>
                                      </p:cBhvr>
                                      <p:tavLst>
                                        <p:tav tm="0">
                                          <p:val>
                                            <p:strVal val="#ppt_x"/>
                                          </p:val>
                                        </p:tav>
                                        <p:tav tm="100000">
                                          <p:val>
                                            <p:strVal val="#ppt_x"/>
                                          </p:val>
                                        </p:tav>
                                      </p:tavLst>
                                    </p:anim>
                                    <p:anim calcmode="lin" valueType="num">
                                      <p:cBhvr additive="base">
                                        <p:cTn id="8"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911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P spid="911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55261C">
                <a:alpha val="100000"/>
              </a:srgbClr>
            </a:gs>
            <a:gs pos="6000">
              <a:srgbClr val="EBDAD4">
                <a:alpha val="100000"/>
              </a:srgbClr>
            </a:gs>
            <a:gs pos="28999">
              <a:srgbClr val="C0524E">
                <a:alpha val="100000"/>
              </a:srgbClr>
            </a:gs>
            <a:gs pos="42000">
              <a:srgbClr val="80302D">
                <a:alpha val="100000"/>
              </a:srgbClr>
            </a:gs>
            <a:gs pos="44000">
              <a:srgbClr val="9C6563">
                <a:alpha val="100000"/>
              </a:srgbClr>
            </a:gs>
            <a:gs pos="48000">
              <a:srgbClr val="FFFFFF">
                <a:alpha val="100000"/>
              </a:srgbClr>
            </a:gs>
            <a:gs pos="78999">
              <a:srgbClr val="83A7C3">
                <a:alpha val="100000"/>
              </a:srgbClr>
            </a:gs>
            <a:gs pos="87000">
              <a:srgbClr val="768FB9">
                <a:alpha val="100000"/>
              </a:srgbClr>
            </a:gs>
            <a:gs pos="92000">
              <a:srgbClr val="83A7C3">
                <a:alpha val="100000"/>
              </a:srgbClr>
            </a:gs>
            <a:gs pos="100000">
              <a:srgbClr val="DCEBF5">
                <a:alpha val="100000"/>
              </a:srgbClr>
            </a:gs>
          </a:gsLst>
          <a:path path="shape">
            <a:fillToRect l="50000" t="50000" r="50000" b="50000"/>
          </a:path>
          <a:tileRect/>
        </a:gradFill>
        <a:effectLst/>
      </p:bgPr>
    </p:bg>
    <p:spTree>
      <p:nvGrpSpPr>
        <p:cNvPr id="1" name=""/>
        <p:cNvGrpSpPr/>
        <p:nvPr/>
      </p:nvGrpSpPr>
      <p:grpSpPr/>
      <p:sp>
        <p:nvSpPr>
          <p:cNvPr id="17435" name="Rectangle 27"/>
          <p:cNvSpPr>
            <a:spLocks noGrp="1"/>
          </p:cNvSpPr>
          <p:nvPr>
            <p:ph type="title"/>
          </p:nvPr>
        </p:nvSpPr>
        <p:spPr>
          <a:xfrm>
            <a:off x="457200" y="274638"/>
            <a:ext cx="8229600" cy="839787"/>
          </a:xfrm>
          <a:ln/>
        </p:spPr>
        <p:txBody>
          <a:bodyPr vert="horz" wrap="square" lIns="91440" tIns="45720" rIns="91440" bIns="45720" anchor="ctr" anchorCtr="0"/>
          <a:p>
            <a:pPr eaLnBrk="1" hangingPunct="1"/>
            <a:r>
              <a:rPr lang="en-US" altLang="en-US" b="1" dirty="0">
                <a:solidFill>
                  <a:schemeClr val="bg1"/>
                </a:solidFill>
              </a:rPr>
              <a:t>FLOWER- PICKING</a:t>
            </a:r>
            <a:endParaRPr lang="en-US" altLang="en-US" b="1" dirty="0">
              <a:solidFill>
                <a:schemeClr val="bg1"/>
              </a:solidFill>
            </a:endParaRPr>
          </a:p>
        </p:txBody>
      </p:sp>
      <p:graphicFrame>
        <p:nvGraphicFramePr>
          <p:cNvPr id="17545" name="Group 137"/>
          <p:cNvGraphicFramePr>
            <a:graphicFrameLocks noGrp="1"/>
          </p:cNvGraphicFramePr>
          <p:nvPr>
            <p:ph idx="1"/>
          </p:nvPr>
        </p:nvGraphicFramePr>
        <p:xfrm>
          <a:off x="1066800" y="1600200"/>
          <a:ext cx="7620000" cy="3870325"/>
        </p:xfrm>
        <a:graphic>
          <a:graphicData uri="http://schemas.openxmlformats.org/drawingml/2006/table">
            <a:tbl>
              <a:tblPr/>
              <a:tblGrid>
                <a:gridCol w="1905000"/>
                <a:gridCol w="1905000"/>
                <a:gridCol w="1905000"/>
                <a:gridCol w="1905000"/>
              </a:tblGrid>
              <a:tr h="1290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9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QUESTION </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4</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 </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           1</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5</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90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chemeClr val="bg1"/>
                        </a:solidFill>
                        <a:effectLst/>
                        <a:latin typeface="Times New Roman" panose="02020603050405020304" pitchFamily="18"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bg1"/>
                          </a:solidFill>
                          <a:effectLst/>
                          <a:latin typeface="Times New Roman" panose="02020603050405020304" pitchFamily="18" charset="0"/>
                          <a:cs typeface="Arial" panose="020B0604020202020204" pitchFamily="34" charset="0"/>
                        </a:rPr>
                        <a:t> </a:t>
                      </a:r>
                      <a:endParaRPr kumimoji="0" lang="en-US" altLang="en-US" sz="2400" b="1" i="0" u="none" strike="noStrike" cap="none" normalizeH="0" baseline="0">
                        <a:ln>
                          <a:noFill/>
                        </a:ln>
                        <a:solidFill>
                          <a:schemeClr val="bg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          7</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0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6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2</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en-US" sz="8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rPr>
                        <a:t>6</a:t>
                      </a:r>
                      <a:endParaRPr kumimoji="0" lang="en-US" altLang="en-US" sz="2400" b="1"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QUESTION</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            3</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49" name="Picture 36" descr="305564"/>
          <p:cNvPicPr>
            <a:picLocks noChangeAspect="1"/>
          </p:cNvPicPr>
          <p:nvPr/>
        </p:nvPicPr>
        <p:blipFill>
          <a:blip r:embed="rId1"/>
          <a:stretch>
            <a:fillRect/>
          </a:stretch>
        </p:blipFill>
        <p:spPr>
          <a:xfrm>
            <a:off x="3200400" y="1676400"/>
            <a:ext cx="1447800" cy="1035050"/>
          </a:xfrm>
          <a:prstGeom prst="rect">
            <a:avLst/>
          </a:prstGeom>
          <a:noFill/>
          <a:ln w="9525">
            <a:noFill/>
          </a:ln>
        </p:spPr>
      </p:pic>
      <p:pic>
        <p:nvPicPr>
          <p:cNvPr id="26650" name="Picture 37" descr="305564"/>
          <p:cNvPicPr>
            <a:picLocks noChangeAspect="1"/>
          </p:cNvPicPr>
          <p:nvPr/>
        </p:nvPicPr>
        <p:blipFill>
          <a:blip r:embed="rId1"/>
          <a:stretch>
            <a:fillRect/>
          </a:stretch>
        </p:blipFill>
        <p:spPr>
          <a:xfrm>
            <a:off x="3200400" y="4343400"/>
            <a:ext cx="1447800" cy="990600"/>
          </a:xfrm>
          <a:prstGeom prst="rect">
            <a:avLst/>
          </a:prstGeom>
          <a:noFill/>
          <a:ln w="9525">
            <a:noFill/>
          </a:ln>
        </p:spPr>
      </p:pic>
      <p:pic>
        <p:nvPicPr>
          <p:cNvPr id="26651" name="Picture 38" descr="305564"/>
          <p:cNvPicPr>
            <a:picLocks noChangeAspect="1"/>
          </p:cNvPicPr>
          <p:nvPr/>
        </p:nvPicPr>
        <p:blipFill>
          <a:blip r:embed="rId1"/>
          <a:stretch>
            <a:fillRect/>
          </a:stretch>
        </p:blipFill>
        <p:spPr>
          <a:xfrm>
            <a:off x="3200400" y="2971800"/>
            <a:ext cx="1447800" cy="1066800"/>
          </a:xfrm>
          <a:prstGeom prst="rect">
            <a:avLst/>
          </a:prstGeom>
          <a:noFill/>
          <a:ln w="9525">
            <a:noFill/>
          </a:ln>
        </p:spPr>
      </p:pic>
      <p:pic>
        <p:nvPicPr>
          <p:cNvPr id="26652" name="Picture 62" descr="Spider1"/>
          <p:cNvPicPr>
            <a:picLocks noChangeAspect="1"/>
          </p:cNvPicPr>
          <p:nvPr/>
        </p:nvPicPr>
        <p:blipFill>
          <a:blip r:embed="rId2"/>
          <a:stretch>
            <a:fillRect/>
          </a:stretch>
        </p:blipFill>
        <p:spPr>
          <a:xfrm>
            <a:off x="1295400" y="3048000"/>
            <a:ext cx="1447800" cy="1066800"/>
          </a:xfrm>
          <a:prstGeom prst="rect">
            <a:avLst/>
          </a:prstGeom>
          <a:noFill/>
          <a:ln w="9525">
            <a:noFill/>
          </a:ln>
        </p:spPr>
      </p:pic>
      <p:pic>
        <p:nvPicPr>
          <p:cNvPr id="26653" name="Picture 63" descr="Spider1"/>
          <p:cNvPicPr>
            <a:picLocks noChangeAspect="1"/>
          </p:cNvPicPr>
          <p:nvPr/>
        </p:nvPicPr>
        <p:blipFill>
          <a:blip r:embed="rId2"/>
          <a:stretch>
            <a:fillRect/>
          </a:stretch>
        </p:blipFill>
        <p:spPr>
          <a:xfrm>
            <a:off x="5105400" y="3048000"/>
            <a:ext cx="1447800" cy="1066800"/>
          </a:xfrm>
          <a:prstGeom prst="rect">
            <a:avLst/>
          </a:prstGeom>
          <a:noFill/>
          <a:ln w="9525">
            <a:noFill/>
          </a:ln>
        </p:spPr>
      </p:pic>
      <p:pic>
        <p:nvPicPr>
          <p:cNvPr id="26654" name="Picture 67" descr="!CID_0~1">
            <a:hlinkClick r:id="rId3" action="ppaction://hlinksldjump"/>
          </p:cNvPr>
          <p:cNvPicPr>
            <a:picLocks noChangeAspect="1"/>
          </p:cNvPicPr>
          <p:nvPr/>
        </p:nvPicPr>
        <p:blipFill>
          <a:blip r:embed="rId4"/>
          <a:stretch>
            <a:fillRect/>
          </a:stretch>
        </p:blipFill>
        <p:spPr>
          <a:xfrm>
            <a:off x="1447800" y="2438400"/>
            <a:ext cx="323850" cy="323850"/>
          </a:xfrm>
          <a:prstGeom prst="rect">
            <a:avLst/>
          </a:prstGeom>
          <a:noFill/>
          <a:ln w="9525">
            <a:noFill/>
          </a:ln>
        </p:spPr>
      </p:pic>
      <p:pic>
        <p:nvPicPr>
          <p:cNvPr id="26655" name="Picture 70" descr="!CID_0~1">
            <a:hlinkClick r:id="rId5" action="ppaction://hlinksldjump"/>
          </p:cNvPr>
          <p:cNvPicPr>
            <a:picLocks noChangeAspect="1"/>
          </p:cNvPicPr>
          <p:nvPr/>
        </p:nvPicPr>
        <p:blipFill>
          <a:blip r:embed="rId4"/>
          <a:stretch>
            <a:fillRect/>
          </a:stretch>
        </p:blipFill>
        <p:spPr>
          <a:xfrm>
            <a:off x="5181600" y="2286000"/>
            <a:ext cx="323850" cy="323850"/>
          </a:xfrm>
          <a:prstGeom prst="rect">
            <a:avLst/>
          </a:prstGeom>
          <a:noFill/>
          <a:ln w="9525">
            <a:noFill/>
          </a:ln>
        </p:spPr>
      </p:pic>
      <p:pic>
        <p:nvPicPr>
          <p:cNvPr id="26656" name="Picture 72" descr="!CID_0~1">
            <a:hlinkClick r:id="rId6" action="ppaction://hlinksldjump"/>
          </p:cNvPr>
          <p:cNvPicPr>
            <a:picLocks noChangeAspect="1"/>
          </p:cNvPicPr>
          <p:nvPr/>
        </p:nvPicPr>
        <p:blipFill>
          <a:blip r:embed="rId4"/>
          <a:stretch>
            <a:fillRect/>
          </a:stretch>
        </p:blipFill>
        <p:spPr>
          <a:xfrm>
            <a:off x="7086600" y="2286000"/>
            <a:ext cx="323850" cy="323850"/>
          </a:xfrm>
          <a:prstGeom prst="rect">
            <a:avLst/>
          </a:prstGeom>
          <a:noFill/>
          <a:ln w="9525">
            <a:noFill/>
          </a:ln>
        </p:spPr>
      </p:pic>
      <p:pic>
        <p:nvPicPr>
          <p:cNvPr id="26657" name="Picture 73" descr="!CID_0~1">
            <a:hlinkClick r:id="rId7" action="ppaction://hlinksldjump"/>
          </p:cNvPr>
          <p:cNvPicPr>
            <a:picLocks noChangeAspect="1"/>
          </p:cNvPicPr>
          <p:nvPr/>
        </p:nvPicPr>
        <p:blipFill>
          <a:blip r:embed="rId4"/>
          <a:stretch>
            <a:fillRect/>
          </a:stretch>
        </p:blipFill>
        <p:spPr>
          <a:xfrm>
            <a:off x="1371600" y="4953000"/>
            <a:ext cx="323850" cy="323850"/>
          </a:xfrm>
          <a:prstGeom prst="rect">
            <a:avLst/>
          </a:prstGeom>
          <a:noFill/>
          <a:ln w="9525">
            <a:noFill/>
          </a:ln>
        </p:spPr>
      </p:pic>
      <p:pic>
        <p:nvPicPr>
          <p:cNvPr id="26658" name="Picture 75" descr="!CID_0~1">
            <a:hlinkClick r:id="rId8" action="ppaction://hlinksldjump"/>
          </p:cNvPr>
          <p:cNvPicPr>
            <a:picLocks noChangeAspect="1"/>
          </p:cNvPicPr>
          <p:nvPr/>
        </p:nvPicPr>
        <p:blipFill>
          <a:blip r:embed="rId4"/>
          <a:stretch>
            <a:fillRect/>
          </a:stretch>
        </p:blipFill>
        <p:spPr>
          <a:xfrm>
            <a:off x="7162800" y="3505200"/>
            <a:ext cx="323850" cy="323850"/>
          </a:xfrm>
          <a:prstGeom prst="rect">
            <a:avLst/>
          </a:prstGeom>
          <a:noFill/>
          <a:ln w="9525">
            <a:noFill/>
          </a:ln>
        </p:spPr>
      </p:pic>
      <p:pic>
        <p:nvPicPr>
          <p:cNvPr id="26659" name="Picture 77" descr="!CID_0~1">
            <a:hlinkClick r:id="rId9" action="ppaction://hlinksldjump"/>
          </p:cNvPr>
          <p:cNvPicPr>
            <a:picLocks noChangeAspect="1"/>
          </p:cNvPicPr>
          <p:nvPr/>
        </p:nvPicPr>
        <p:blipFill>
          <a:blip r:embed="rId4"/>
          <a:stretch>
            <a:fillRect/>
          </a:stretch>
        </p:blipFill>
        <p:spPr>
          <a:xfrm>
            <a:off x="5257800" y="4876800"/>
            <a:ext cx="323850" cy="323850"/>
          </a:xfrm>
          <a:prstGeom prst="rect">
            <a:avLst/>
          </a:prstGeom>
          <a:noFill/>
          <a:ln w="9525">
            <a:noFill/>
          </a:ln>
        </p:spPr>
      </p:pic>
      <p:pic>
        <p:nvPicPr>
          <p:cNvPr id="26660" name="Picture 79" descr="!CID_0~1">
            <a:hlinkClick r:id="rId10" action="ppaction://hlinksldjump"/>
          </p:cNvPr>
          <p:cNvPicPr>
            <a:picLocks noChangeAspect="1"/>
          </p:cNvPicPr>
          <p:nvPr/>
        </p:nvPicPr>
        <p:blipFill>
          <a:blip r:embed="rId4"/>
          <a:stretch>
            <a:fillRect/>
          </a:stretch>
        </p:blipFill>
        <p:spPr>
          <a:xfrm>
            <a:off x="7391400" y="4876800"/>
            <a:ext cx="323850" cy="323850"/>
          </a:xfrm>
          <a:prstGeom prst="rect">
            <a:avLst/>
          </a:prstGeom>
          <a:noFill/>
          <a:ln w="9525">
            <a:noFill/>
          </a:ln>
        </p:spPr>
      </p:pic>
      <p:sp>
        <p:nvSpPr>
          <p:cNvPr id="17488" name="Rectangle 80"/>
          <p:cNvSpPr/>
          <p:nvPr/>
        </p:nvSpPr>
        <p:spPr>
          <a:xfrm>
            <a:off x="1143000" y="1676400"/>
            <a:ext cx="16764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1</a:t>
            </a:r>
            <a:endParaRPr lang="en-US" altLang="en-US" sz="4800" b="1" dirty="0">
              <a:latin typeface="Times New Roman" panose="02020603050405020304" pitchFamily="18" charset="0"/>
            </a:endParaRPr>
          </a:p>
        </p:txBody>
      </p:sp>
      <p:sp>
        <p:nvSpPr>
          <p:cNvPr id="17489" name="Rectangle 81"/>
          <p:cNvSpPr/>
          <p:nvPr/>
        </p:nvSpPr>
        <p:spPr>
          <a:xfrm>
            <a:off x="3048000" y="1676400"/>
            <a:ext cx="17526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2</a:t>
            </a:r>
            <a:endParaRPr lang="en-US" altLang="en-US" sz="4800" b="1" dirty="0">
              <a:latin typeface="Times New Roman" panose="02020603050405020304" pitchFamily="18" charset="0"/>
            </a:endParaRPr>
          </a:p>
        </p:txBody>
      </p:sp>
      <p:sp>
        <p:nvSpPr>
          <p:cNvPr id="17490" name="Rectangle 82"/>
          <p:cNvSpPr/>
          <p:nvPr/>
        </p:nvSpPr>
        <p:spPr>
          <a:xfrm>
            <a:off x="1143000" y="2971800"/>
            <a:ext cx="17526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5</a:t>
            </a:r>
            <a:endParaRPr lang="en-US" altLang="en-US" sz="4800" b="1" dirty="0">
              <a:latin typeface="Times New Roman" panose="02020603050405020304" pitchFamily="18" charset="0"/>
            </a:endParaRPr>
          </a:p>
        </p:txBody>
      </p:sp>
      <p:sp>
        <p:nvSpPr>
          <p:cNvPr id="17491" name="Rectangle 83"/>
          <p:cNvSpPr/>
          <p:nvPr/>
        </p:nvSpPr>
        <p:spPr>
          <a:xfrm>
            <a:off x="4953000" y="1676400"/>
            <a:ext cx="16764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3</a:t>
            </a:r>
            <a:endParaRPr lang="en-US" altLang="en-US" sz="4800" b="1" dirty="0">
              <a:latin typeface="Times New Roman" panose="02020603050405020304" pitchFamily="18" charset="0"/>
            </a:endParaRPr>
          </a:p>
        </p:txBody>
      </p:sp>
      <p:sp>
        <p:nvSpPr>
          <p:cNvPr id="17492" name="Rectangle 84"/>
          <p:cNvSpPr/>
          <p:nvPr/>
        </p:nvSpPr>
        <p:spPr>
          <a:xfrm>
            <a:off x="6858000" y="1676400"/>
            <a:ext cx="1752600" cy="1090613"/>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4</a:t>
            </a:r>
            <a:endParaRPr lang="en-US" altLang="en-US" sz="4800" b="1" dirty="0">
              <a:latin typeface="Times New Roman" panose="02020603050405020304" pitchFamily="18" charset="0"/>
            </a:endParaRPr>
          </a:p>
        </p:txBody>
      </p:sp>
      <p:sp>
        <p:nvSpPr>
          <p:cNvPr id="17493" name="Rectangle 85"/>
          <p:cNvSpPr/>
          <p:nvPr/>
        </p:nvSpPr>
        <p:spPr>
          <a:xfrm>
            <a:off x="3048000" y="2971800"/>
            <a:ext cx="1724025"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6</a:t>
            </a:r>
            <a:endParaRPr lang="en-US" altLang="en-US" sz="4800" b="1" dirty="0">
              <a:latin typeface="Times New Roman" panose="02020603050405020304" pitchFamily="18" charset="0"/>
            </a:endParaRPr>
          </a:p>
        </p:txBody>
      </p:sp>
      <p:sp>
        <p:nvSpPr>
          <p:cNvPr id="17494" name="Rectangle 86"/>
          <p:cNvSpPr/>
          <p:nvPr/>
        </p:nvSpPr>
        <p:spPr>
          <a:xfrm>
            <a:off x="4953000" y="2971800"/>
            <a:ext cx="1757363"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7</a:t>
            </a:r>
            <a:endParaRPr lang="en-US" altLang="en-US" sz="4800" b="1" dirty="0">
              <a:latin typeface="Times New Roman" panose="02020603050405020304" pitchFamily="18" charset="0"/>
            </a:endParaRPr>
          </a:p>
        </p:txBody>
      </p:sp>
      <p:sp>
        <p:nvSpPr>
          <p:cNvPr id="17495" name="Rectangle 87"/>
          <p:cNvSpPr/>
          <p:nvPr/>
        </p:nvSpPr>
        <p:spPr>
          <a:xfrm>
            <a:off x="6858000" y="2971800"/>
            <a:ext cx="1704975" cy="1090613"/>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8</a:t>
            </a:r>
            <a:endParaRPr lang="en-US" altLang="en-US" sz="4800" b="1" dirty="0">
              <a:latin typeface="Times New Roman" panose="02020603050405020304" pitchFamily="18" charset="0"/>
            </a:endParaRPr>
          </a:p>
        </p:txBody>
      </p:sp>
      <p:sp>
        <p:nvSpPr>
          <p:cNvPr id="17496" name="Rectangle 88"/>
          <p:cNvSpPr/>
          <p:nvPr/>
        </p:nvSpPr>
        <p:spPr>
          <a:xfrm>
            <a:off x="1143000" y="4267200"/>
            <a:ext cx="17526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9</a:t>
            </a:r>
            <a:endParaRPr lang="en-US" altLang="en-US" sz="4800" b="1" dirty="0">
              <a:latin typeface="Times New Roman" panose="02020603050405020304" pitchFamily="18" charset="0"/>
            </a:endParaRPr>
          </a:p>
        </p:txBody>
      </p:sp>
      <p:sp>
        <p:nvSpPr>
          <p:cNvPr id="17497" name="Rectangle 89"/>
          <p:cNvSpPr/>
          <p:nvPr/>
        </p:nvSpPr>
        <p:spPr>
          <a:xfrm>
            <a:off x="3124200" y="4267200"/>
            <a:ext cx="16764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10</a:t>
            </a:r>
            <a:endParaRPr lang="en-US" altLang="en-US" sz="4800" b="1" dirty="0">
              <a:latin typeface="Times New Roman" panose="02020603050405020304" pitchFamily="18" charset="0"/>
            </a:endParaRPr>
          </a:p>
        </p:txBody>
      </p:sp>
      <p:sp>
        <p:nvSpPr>
          <p:cNvPr id="17498" name="Rectangle 90"/>
          <p:cNvSpPr/>
          <p:nvPr/>
        </p:nvSpPr>
        <p:spPr>
          <a:xfrm>
            <a:off x="4953000" y="4267200"/>
            <a:ext cx="1676400" cy="1066800"/>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11</a:t>
            </a:r>
            <a:endParaRPr lang="en-US" altLang="en-US" sz="4800" b="1" dirty="0">
              <a:latin typeface="Times New Roman" panose="02020603050405020304" pitchFamily="18" charset="0"/>
            </a:endParaRPr>
          </a:p>
        </p:txBody>
      </p:sp>
      <p:sp>
        <p:nvSpPr>
          <p:cNvPr id="17499" name="Rectangle 91"/>
          <p:cNvSpPr/>
          <p:nvPr/>
        </p:nvSpPr>
        <p:spPr>
          <a:xfrm>
            <a:off x="6858000" y="4267200"/>
            <a:ext cx="1704975" cy="1038225"/>
          </a:xfrm>
          <a:prstGeom prst="rect">
            <a:avLst/>
          </a:prstGeom>
          <a:solidFill>
            <a:srgbClr val="99CC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4800" b="1" dirty="0">
                <a:latin typeface="Times New Roman" panose="02020603050405020304" pitchFamily="18" charset="0"/>
              </a:rPr>
              <a:t>12</a:t>
            </a:r>
            <a:endParaRPr lang="en-US" altLang="en-US" sz="4800" b="1" dirty="0">
              <a:latin typeface="Times New Roman" panose="02020603050405020304" pitchFamily="18" charset="0"/>
            </a:endParaRPr>
          </a:p>
        </p:txBody>
      </p:sp>
      <p:sp>
        <p:nvSpPr>
          <p:cNvPr id="17500" name="Rectangle 92"/>
          <p:cNvSpPr/>
          <p:nvPr/>
        </p:nvSpPr>
        <p:spPr>
          <a:xfrm>
            <a:off x="990600" y="5486400"/>
            <a:ext cx="15240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400" b="1" dirty="0">
                <a:latin typeface="Verdana" panose="020B0604030504040204" pitchFamily="34" charset="0"/>
              </a:rPr>
              <a:t>Group A</a:t>
            </a:r>
            <a:endParaRPr lang="en-US" altLang="en-US" sz="2400" b="1" dirty="0">
              <a:latin typeface="Verdana" panose="020B0604030504040204" pitchFamily="34" charset="0"/>
            </a:endParaRPr>
          </a:p>
        </p:txBody>
      </p:sp>
      <p:sp>
        <p:nvSpPr>
          <p:cNvPr id="17501" name="Rectangle 93"/>
          <p:cNvSpPr/>
          <p:nvPr/>
        </p:nvSpPr>
        <p:spPr>
          <a:xfrm>
            <a:off x="990600" y="6172200"/>
            <a:ext cx="1524000" cy="609600"/>
          </a:xfrm>
          <a:prstGeom prst="rect">
            <a:avLst/>
          </a:prstGeom>
          <a:solidFill>
            <a:srgbClr val="CC99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400" b="1" dirty="0">
                <a:latin typeface="Verdana" panose="020B0604030504040204" pitchFamily="34" charset="0"/>
              </a:rPr>
              <a:t>Group B</a:t>
            </a:r>
            <a:endParaRPr lang="en-US" altLang="en-US" sz="2400" b="1" dirty="0">
              <a:latin typeface="Verdana" panose="020B0604030504040204" pitchFamily="34" charset="0"/>
            </a:endParaRPr>
          </a:p>
        </p:txBody>
      </p:sp>
      <p:sp>
        <p:nvSpPr>
          <p:cNvPr id="17512" name="Oval 104"/>
          <p:cNvSpPr/>
          <p:nvPr/>
        </p:nvSpPr>
        <p:spPr>
          <a:xfrm>
            <a:off x="2590800" y="5486400"/>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3" name="Oval 105"/>
          <p:cNvSpPr/>
          <p:nvPr/>
        </p:nvSpPr>
        <p:spPr>
          <a:xfrm>
            <a:off x="3429000" y="5486400"/>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4" name="Oval 106"/>
          <p:cNvSpPr/>
          <p:nvPr/>
        </p:nvSpPr>
        <p:spPr>
          <a:xfrm>
            <a:off x="4267200" y="5491163"/>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5" name="Oval 107"/>
          <p:cNvSpPr/>
          <p:nvPr/>
        </p:nvSpPr>
        <p:spPr>
          <a:xfrm>
            <a:off x="5053013" y="5514975"/>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6" name="Oval 108"/>
          <p:cNvSpPr/>
          <p:nvPr/>
        </p:nvSpPr>
        <p:spPr>
          <a:xfrm>
            <a:off x="5867400" y="5514975"/>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7" name="Oval 109"/>
          <p:cNvSpPr/>
          <p:nvPr/>
        </p:nvSpPr>
        <p:spPr>
          <a:xfrm>
            <a:off x="6629400" y="5514975"/>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8" name="Oval 110"/>
          <p:cNvSpPr/>
          <p:nvPr/>
        </p:nvSpPr>
        <p:spPr>
          <a:xfrm>
            <a:off x="7467600" y="5486400"/>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19" name="Oval 111"/>
          <p:cNvSpPr/>
          <p:nvPr/>
        </p:nvSpPr>
        <p:spPr>
          <a:xfrm>
            <a:off x="8229600" y="5514975"/>
            <a:ext cx="762000" cy="685800"/>
          </a:xfrm>
          <a:prstGeom prst="ellipse">
            <a:avLst/>
          </a:prstGeom>
          <a:solidFill>
            <a:schemeClr val="folHlink"/>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b="1" dirty="0">
                <a:latin typeface="Times New Roman EVT" pitchFamily="34" charset="0"/>
              </a:rPr>
              <a:t>2</a:t>
            </a:r>
            <a:endParaRPr lang="en-US" altLang="en-US" b="1" dirty="0">
              <a:latin typeface="Times New Roman EVT" pitchFamily="34" charset="0"/>
            </a:endParaRPr>
          </a:p>
        </p:txBody>
      </p:sp>
      <p:sp>
        <p:nvSpPr>
          <p:cNvPr id="17520" name="Oval 112"/>
          <p:cNvSpPr/>
          <p:nvPr/>
        </p:nvSpPr>
        <p:spPr>
          <a:xfrm>
            <a:off x="25908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1" name="Oval 113"/>
          <p:cNvSpPr/>
          <p:nvPr/>
        </p:nvSpPr>
        <p:spPr>
          <a:xfrm>
            <a:off x="34290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2" name="Oval 114"/>
          <p:cNvSpPr/>
          <p:nvPr/>
        </p:nvSpPr>
        <p:spPr>
          <a:xfrm>
            <a:off x="42672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3" name="Oval 115"/>
          <p:cNvSpPr/>
          <p:nvPr/>
        </p:nvSpPr>
        <p:spPr>
          <a:xfrm>
            <a:off x="51054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4" name="Oval 116"/>
          <p:cNvSpPr/>
          <p:nvPr/>
        </p:nvSpPr>
        <p:spPr>
          <a:xfrm>
            <a:off x="58674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5" name="Oval 117"/>
          <p:cNvSpPr/>
          <p:nvPr/>
        </p:nvSpPr>
        <p:spPr>
          <a:xfrm>
            <a:off x="67056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6" name="Oval 118"/>
          <p:cNvSpPr/>
          <p:nvPr/>
        </p:nvSpPr>
        <p:spPr>
          <a:xfrm>
            <a:off x="75438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sp>
        <p:nvSpPr>
          <p:cNvPr id="17527" name="Oval 119"/>
          <p:cNvSpPr/>
          <p:nvPr/>
        </p:nvSpPr>
        <p:spPr>
          <a:xfrm>
            <a:off x="8305800" y="6248400"/>
            <a:ext cx="685800" cy="533400"/>
          </a:xfrm>
          <a:prstGeom prst="ellipse">
            <a:avLst/>
          </a:prstGeom>
          <a:solidFill>
            <a:schemeClr val="accent2"/>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0"/>
              </a:spcBef>
              <a:buNone/>
            </a:pPr>
            <a:r>
              <a:rPr lang="en-US" altLang="en-US" sz="2800" b="1" dirty="0">
                <a:solidFill>
                  <a:schemeClr val="bg1"/>
                </a:solidFill>
                <a:latin typeface="Times New Roman EVT" pitchFamily="34" charset="0"/>
              </a:rPr>
              <a:t>2</a:t>
            </a:r>
            <a:endParaRPr lang="en-US" altLang="en-US" sz="2800" b="1" dirty="0">
              <a:solidFill>
                <a:schemeClr val="bg1"/>
              </a:solidFill>
              <a:latin typeface="Times New Roman EVT" pitchFamily="34" charset="0"/>
            </a:endParaRPr>
          </a:p>
        </p:txBody>
      </p:sp>
      <p:pic>
        <p:nvPicPr>
          <p:cNvPr id="26691" name="Picture 120" descr="Spider1"/>
          <p:cNvPicPr>
            <a:picLocks noChangeAspect="1"/>
          </p:cNvPicPr>
          <p:nvPr/>
        </p:nvPicPr>
        <p:blipFill>
          <a:blip r:embed="rId2"/>
          <a:stretch>
            <a:fillRect/>
          </a:stretch>
        </p:blipFill>
        <p:spPr>
          <a:xfrm>
            <a:off x="7620000" y="304800"/>
            <a:ext cx="952500" cy="952500"/>
          </a:xfrm>
          <a:prstGeom prst="rect">
            <a:avLst/>
          </a:prstGeom>
          <a:noFill/>
          <a:ln w="9525">
            <a:noFill/>
          </a:ln>
        </p:spPr>
      </p:pic>
      <p:pic>
        <p:nvPicPr>
          <p:cNvPr id="26692" name="Picture 121" descr="305564">
            <a:hlinkClick r:id="" action="ppaction://noaction"/>
          </p:cNvPr>
          <p:cNvPicPr>
            <a:picLocks noChangeAspect="1"/>
          </p:cNvPicPr>
          <p:nvPr/>
        </p:nvPicPr>
        <p:blipFill>
          <a:blip r:embed="rId1"/>
          <a:stretch>
            <a:fillRect/>
          </a:stretch>
        </p:blipFill>
        <p:spPr>
          <a:xfrm>
            <a:off x="457200" y="152400"/>
            <a:ext cx="1219200" cy="1219200"/>
          </a:xfrm>
          <a:prstGeom prst="rect">
            <a:avLst/>
          </a:prstGeom>
          <a:noFill/>
          <a:ln w="9525">
            <a:noFill/>
          </a:ln>
        </p:spPr>
      </p:pic>
      <p:pic>
        <p:nvPicPr>
          <p:cNvPr id="26693" name="Picture 1">
            <a:hlinkClick r:id="rId11" action="ppaction://hlinksldjump"/>
          </p:cNvPr>
          <p:cNvPicPr>
            <a:picLocks noChangeAspect="1"/>
          </p:cNvPicPr>
          <p:nvPr/>
        </p:nvPicPr>
        <p:blipFill>
          <a:blip r:embed="rId12"/>
          <a:stretch>
            <a:fillRect/>
          </a:stretch>
        </p:blipFill>
        <p:spPr>
          <a:xfrm>
            <a:off x="3175" y="4057650"/>
            <a:ext cx="1184275" cy="2765425"/>
          </a:xfrm>
          <a:prstGeom prst="rect">
            <a:avLst/>
          </a:prstGeom>
          <a:noFill/>
          <a:ln w="9525">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35"/>
                                        </p:tgtEl>
                                        <p:attrNameLst>
                                          <p:attrName>style.visibility</p:attrName>
                                        </p:attrNameLst>
                                      </p:cBhvr>
                                      <p:to>
                                        <p:strVal val="visible"/>
                                      </p:to>
                                    </p:set>
                                    <p:animEffect transition="in" filter="dissolve">
                                      <p:cBhvr>
                                        <p:cTn id="7" dur="500"/>
                                        <p:tgtEl>
                                          <p:spTgt spid="174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488"/>
                    </p:tgtEl>
                  </p:cond>
                </p:stCondLst>
                <p:endSync evt="end" delay="0">
                  <p:rtn val="all"/>
                </p:endSync>
                <p:childTnLst>
                  <p:par>
                    <p:cTn id="9" fill="hold">
                      <p:stCondLst>
                        <p:cond delay="0"/>
                      </p:stCondLst>
                      <p:childTnLst>
                        <p:par>
                          <p:cTn id="10" fill="hold">
                            <p:stCondLst>
                              <p:cond delay="0"/>
                            </p:stCondLst>
                            <p:childTnLst>
                              <p:par>
                                <p:cTn id="11" presetID="6" presetClass="exit" presetSubtype="16" fill="hold" grpId="0" nodeType="clickEffect">
                                  <p:stCondLst>
                                    <p:cond delay="0"/>
                                  </p:stCondLst>
                                  <p:childTnLst>
                                    <p:animEffect transition="out" filter="circle(in)">
                                      <p:cBhvr>
                                        <p:cTn id="12" dur="5000"/>
                                        <p:tgtEl>
                                          <p:spTgt spid="17488"/>
                                        </p:tgtEl>
                                      </p:cBhvr>
                                    </p:animEffect>
                                    <p:set>
                                      <p:cBhvr>
                                        <p:cTn id="13" dur="1" fill="hold">
                                          <p:stCondLst>
                                            <p:cond delay="4999"/>
                                          </p:stCondLst>
                                        </p:cTn>
                                        <p:tgtEl>
                                          <p:spTgt spid="17488"/>
                                        </p:tgtEl>
                                        <p:attrNameLst>
                                          <p:attrName>style.visibility</p:attrName>
                                        </p:attrNameLst>
                                      </p:cBhvr>
                                      <p:to>
                                        <p:strVal val="hidden"/>
                                      </p:to>
                                    </p:set>
                                  </p:childTnLst>
                                </p:cTn>
                              </p:par>
                            </p:childTnLst>
                          </p:cTn>
                        </p:par>
                      </p:childTnLst>
                    </p:cTn>
                  </p:par>
                </p:childTnLst>
              </p:cTn>
              <p:nextCondLst>
                <p:cond evt="onClick" delay="0">
                  <p:tgtEl>
                    <p:spTgt spid="17488"/>
                  </p:tgtEl>
                </p:cond>
              </p:nextCondLst>
            </p:seq>
            <p:seq concurrent="1" nextAc="seek">
              <p:cTn id="14" restart="whenNotActive" fill="hold" evtFilter="cancelBubble" nodeType="interactiveSeq">
                <p:stCondLst>
                  <p:cond evt="onClick" delay="0">
                    <p:tgtEl>
                      <p:spTgt spid="17489"/>
                    </p:tgtEl>
                  </p:cond>
                </p:stCondLst>
                <p:endSync evt="end" delay="0">
                  <p:rtn val="all"/>
                </p:endSync>
                <p:childTnLst>
                  <p:par>
                    <p:cTn id="15" fill="hold">
                      <p:stCondLst>
                        <p:cond delay="0"/>
                      </p:stCondLst>
                      <p:childTnLst>
                        <p:par>
                          <p:cTn id="16" fill="hold">
                            <p:stCondLst>
                              <p:cond delay="0"/>
                            </p:stCondLst>
                            <p:childTnLst>
                              <p:par>
                                <p:cTn id="17" presetID="15" presetClass="exit" presetSubtype="0" fill="hold" grpId="0" nodeType="clickEffect">
                                  <p:stCondLst>
                                    <p:cond delay="0"/>
                                  </p:stCondLst>
                                  <p:childTnLst>
                                    <p:anim calcmode="lin" valueType="num">
                                      <p:cBhvr>
                                        <p:cTn id="18" dur="1000"/>
                                        <p:tgtEl>
                                          <p:spTgt spid="17489"/>
                                        </p:tgtEl>
                                        <p:attrNameLst>
                                          <p:attrName>ppt_w</p:attrName>
                                        </p:attrNameLst>
                                      </p:cBhvr>
                                      <p:tavLst>
                                        <p:tav tm="0">
                                          <p:val>
                                            <p:strVal val="ppt_w"/>
                                          </p:val>
                                        </p:tav>
                                        <p:tav tm="100000">
                                          <p:val>
                                            <p:fltVal val="0.000000"/>
                                          </p:val>
                                        </p:tav>
                                      </p:tavLst>
                                    </p:anim>
                                    <p:anim calcmode="lin" valueType="num">
                                      <p:cBhvr>
                                        <p:cTn id="19" dur="1000"/>
                                        <p:tgtEl>
                                          <p:spTgt spid="17489"/>
                                        </p:tgtEl>
                                        <p:attrNameLst>
                                          <p:attrName>ppt_h</p:attrName>
                                        </p:attrNameLst>
                                      </p:cBhvr>
                                      <p:tavLst>
                                        <p:tav tm="0">
                                          <p:val>
                                            <p:strVal val="ppt_h"/>
                                          </p:val>
                                        </p:tav>
                                        <p:tav tm="100000">
                                          <p:val>
                                            <p:fltVal val="0.000000"/>
                                          </p:val>
                                        </p:tav>
                                      </p:tavLst>
                                    </p:anim>
                                    <p:anim calcmode="lin" valueType="num">
                                      <p:cBhvr>
                                        <p:cTn id="20" dur="1000"/>
                                        <p:tgtEl>
                                          <p:spTgt spid="1748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1748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17489"/>
                                        </p:tgtEl>
                                        <p:attrNameLst>
                                          <p:attrName>style.visibility</p:attrName>
                                        </p:attrNameLst>
                                      </p:cBhvr>
                                      <p:to>
                                        <p:strVal val="hidden"/>
                                      </p:to>
                                    </p:set>
                                  </p:childTnLst>
                                </p:cTn>
                              </p:par>
                            </p:childTnLst>
                          </p:cTn>
                        </p:par>
                      </p:childTnLst>
                    </p:cTn>
                  </p:par>
                </p:childTnLst>
              </p:cTn>
              <p:nextCondLst>
                <p:cond evt="onClick" delay="0">
                  <p:tgtEl>
                    <p:spTgt spid="17489"/>
                  </p:tgtEl>
                </p:cond>
              </p:nextCondLst>
            </p:seq>
            <p:seq concurrent="1" nextAc="seek">
              <p:cTn id="23" restart="whenNotActive" fill="hold" evtFilter="cancelBubble" nodeType="interactiveSeq">
                <p:stCondLst>
                  <p:cond evt="onClick" delay="0">
                    <p:tgtEl>
                      <p:spTgt spid="17491"/>
                    </p:tgtEl>
                  </p:cond>
                </p:stCondLst>
                <p:endSync evt="end" delay="0">
                  <p:rtn val="all"/>
                </p:endSync>
                <p:childTnLst>
                  <p:par>
                    <p:cTn id="24" fill="hold">
                      <p:stCondLst>
                        <p:cond delay="0"/>
                      </p:stCondLst>
                      <p:childTnLst>
                        <p:par>
                          <p:cTn id="25" fill="hold">
                            <p:stCondLst>
                              <p:cond delay="0"/>
                            </p:stCondLst>
                            <p:childTnLst>
                              <p:par>
                                <p:cTn id="26" presetID="51" presetClass="exit" presetSubtype="0" fill="hold" grpId="0" nodeType="clickEffect">
                                  <p:stCondLst>
                                    <p:cond delay="0"/>
                                  </p:stCondLst>
                                  <p:childTnLst>
                                    <p:animEffect transition="out" filter="fade">
                                      <p:cBhvr>
                                        <p:cTn id="27" dur="770" accel="100000">
                                          <p:stCondLst>
                                            <p:cond delay="1230"/>
                                          </p:stCondLst>
                                        </p:cTn>
                                        <p:tgtEl>
                                          <p:spTgt spid="17491"/>
                                        </p:tgtEl>
                                      </p:cBhvr>
                                    </p:animEffect>
                                    <p:animScale>
                                      <p:cBhvr>
                                        <p:cTn id="28" dur="770" accel="100000">
                                          <p:stCondLst>
                                            <p:cond delay="1230"/>
                                          </p:stCondLst>
                                        </p:cTn>
                                        <p:tgtEl>
                                          <p:spTgt spid="17491"/>
                                        </p:tgtEl>
                                      </p:cBhvr>
                                      <p:from x="200000" y="450000"/>
                                      <p:to x="10000" y="10000"/>
                                    </p:animScale>
                                    <p:animScale>
                                      <p:cBhvr>
                                        <p:cTn id="29" dur="1230" decel="100000"/>
                                        <p:tgtEl>
                                          <p:spTgt spid="17491"/>
                                        </p:tgtEl>
                                      </p:cBhvr>
                                      <p:from x="100000" y="100000"/>
                                      <p:to x="200000" y="450000"/>
                                    </p:animScale>
                                    <p:anim from="(ppt_x)" to="(0.5)" calcmode="lin" valueType="num">
                                      <p:cBhvr>
                                        <p:cTn id="30" dur="1230" decel="100000"/>
                                        <p:tgtEl>
                                          <p:spTgt spid="17491"/>
                                        </p:tgtEl>
                                        <p:attrNameLst>
                                          <p:attrName>ppt_x</p:attrName>
                                        </p:attrNameLst>
                                      </p:cBhvr>
                                    </p:anim>
                                    <p:anim from="(0.5)" to="(0.5)" calcmode="lin" valueType="num">
                                      <p:cBhvr>
                                        <p:cTn id="31" dur="770">
                                          <p:stCondLst>
                                            <p:cond delay="1230"/>
                                          </p:stCondLst>
                                        </p:cTn>
                                        <p:tgtEl>
                                          <p:spTgt spid="17491"/>
                                        </p:tgtEl>
                                        <p:attrNameLst>
                                          <p:attrName>ppt_x</p:attrName>
                                        </p:attrNameLst>
                                      </p:cBhvr>
                                    </p:anim>
                                    <p:anim from="(ppt_y)" to="(ppt_y+0.4)" calcmode="lin" valueType="num">
                                      <p:cBhvr>
                                        <p:cTn id="32" dur="1230" decel="100000"/>
                                        <p:tgtEl>
                                          <p:spTgt spid="17491"/>
                                        </p:tgtEl>
                                        <p:attrNameLst>
                                          <p:attrName>ppt_y</p:attrName>
                                        </p:attrNameLst>
                                      </p:cBhvr>
                                    </p:anim>
                                    <p:anim from="(ppt_y)" to="(ppt_y)" calcmode="lin" valueType="num">
                                      <p:cBhvr>
                                        <p:cTn id="33" dur="770">
                                          <p:stCondLst>
                                            <p:cond delay="1230"/>
                                          </p:stCondLst>
                                        </p:cTn>
                                        <p:tgtEl>
                                          <p:spTgt spid="17491"/>
                                        </p:tgtEl>
                                        <p:attrNameLst>
                                          <p:attrName>ppt_y</p:attrName>
                                        </p:attrNameLst>
                                      </p:cBhvr>
                                    </p:anim>
                                    <p:set>
                                      <p:cBhvr>
                                        <p:cTn id="34" dur="1" fill="hold">
                                          <p:stCondLst>
                                            <p:cond delay="1999"/>
                                          </p:stCondLst>
                                        </p:cTn>
                                        <p:tgtEl>
                                          <p:spTgt spid="17491"/>
                                        </p:tgtEl>
                                        <p:attrNameLst>
                                          <p:attrName>style.visibility</p:attrName>
                                        </p:attrNameLst>
                                      </p:cBhvr>
                                      <p:to>
                                        <p:strVal val="hidden"/>
                                      </p:to>
                                    </p:set>
                                  </p:childTnLst>
                                </p:cTn>
                              </p:par>
                            </p:childTnLst>
                          </p:cTn>
                        </p:par>
                      </p:childTnLst>
                    </p:cTn>
                  </p:par>
                </p:childTnLst>
              </p:cTn>
              <p:nextCondLst>
                <p:cond evt="onClick" delay="0">
                  <p:tgtEl>
                    <p:spTgt spid="17491"/>
                  </p:tgtEl>
                </p:cond>
              </p:nextCondLst>
            </p:seq>
            <p:seq concurrent="1" nextAc="seek">
              <p:cTn id="35" restart="whenNotActive" fill="hold" evtFilter="cancelBubble" nodeType="interactiveSeq">
                <p:stCondLst>
                  <p:cond evt="onClick" delay="0">
                    <p:tgtEl>
                      <p:spTgt spid="17492"/>
                    </p:tgtEl>
                  </p:cond>
                </p:stCondLst>
                <p:endSync evt="end" delay="0">
                  <p:rtn val="all"/>
                </p:endSync>
                <p:childTnLst>
                  <p:par>
                    <p:cTn id="36" fill="hold">
                      <p:stCondLst>
                        <p:cond delay="0"/>
                      </p:stCondLst>
                      <p:childTnLst>
                        <p:par>
                          <p:cTn id="37" fill="hold">
                            <p:stCondLst>
                              <p:cond delay="0"/>
                            </p:stCondLst>
                            <p:childTnLst>
                              <p:par>
                                <p:cTn id="38" presetID="49" presetClass="exit" presetSubtype="0" accel="100000" fill="hold" grpId="0" nodeType="clickEffect">
                                  <p:stCondLst>
                                    <p:cond delay="0"/>
                                  </p:stCondLst>
                                  <p:childTnLst>
                                    <p:anim calcmode="lin" valueType="num">
                                      <p:cBhvr>
                                        <p:cTn id="39" dur="500"/>
                                        <p:tgtEl>
                                          <p:spTgt spid="17492"/>
                                        </p:tgtEl>
                                        <p:attrNameLst>
                                          <p:attrName>ppt_w</p:attrName>
                                        </p:attrNameLst>
                                      </p:cBhvr>
                                      <p:tavLst>
                                        <p:tav tm="0">
                                          <p:val>
                                            <p:strVal val="ppt_w"/>
                                          </p:val>
                                        </p:tav>
                                        <p:tav tm="100000">
                                          <p:val>
                                            <p:fltVal val="0.000000"/>
                                          </p:val>
                                        </p:tav>
                                      </p:tavLst>
                                    </p:anim>
                                    <p:anim calcmode="lin" valueType="num">
                                      <p:cBhvr>
                                        <p:cTn id="40" dur="500"/>
                                        <p:tgtEl>
                                          <p:spTgt spid="17492"/>
                                        </p:tgtEl>
                                        <p:attrNameLst>
                                          <p:attrName>ppt_h</p:attrName>
                                        </p:attrNameLst>
                                      </p:cBhvr>
                                      <p:tavLst>
                                        <p:tav tm="0">
                                          <p:val>
                                            <p:strVal val="ppt_h"/>
                                          </p:val>
                                        </p:tav>
                                        <p:tav tm="100000">
                                          <p:val>
                                            <p:fltVal val="0.000000"/>
                                          </p:val>
                                        </p:tav>
                                      </p:tavLst>
                                    </p:anim>
                                    <p:anim calcmode="lin" valueType="num">
                                      <p:cBhvr>
                                        <p:cTn id="41" dur="500"/>
                                        <p:tgtEl>
                                          <p:spTgt spid="17492"/>
                                        </p:tgtEl>
                                        <p:attrNameLst>
                                          <p:attrName>style.rotation</p:attrName>
                                        </p:attrNameLst>
                                      </p:cBhvr>
                                      <p:tavLst>
                                        <p:tav tm="0">
                                          <p:val>
                                            <p:fltVal val="0.000000"/>
                                          </p:val>
                                        </p:tav>
                                        <p:tav tm="100000">
                                          <p:val>
                                            <p:fltVal val="360.000000"/>
                                          </p:val>
                                        </p:tav>
                                      </p:tavLst>
                                    </p:anim>
                                    <p:animEffect transition="out" filter="fade">
                                      <p:cBhvr>
                                        <p:cTn id="42" dur="500"/>
                                        <p:tgtEl>
                                          <p:spTgt spid="17492"/>
                                        </p:tgtEl>
                                      </p:cBhvr>
                                    </p:animEffect>
                                    <p:set>
                                      <p:cBhvr>
                                        <p:cTn id="43" dur="1" fill="hold">
                                          <p:stCondLst>
                                            <p:cond delay="499"/>
                                          </p:stCondLst>
                                        </p:cTn>
                                        <p:tgtEl>
                                          <p:spTgt spid="17492"/>
                                        </p:tgtEl>
                                        <p:attrNameLst>
                                          <p:attrName>style.visibility</p:attrName>
                                        </p:attrNameLst>
                                      </p:cBhvr>
                                      <p:to>
                                        <p:strVal val="hidden"/>
                                      </p:to>
                                    </p:set>
                                  </p:childTnLst>
                                </p:cTn>
                              </p:par>
                            </p:childTnLst>
                          </p:cTn>
                        </p:par>
                      </p:childTnLst>
                    </p:cTn>
                  </p:par>
                </p:childTnLst>
              </p:cTn>
              <p:nextCondLst>
                <p:cond evt="onClick" delay="0">
                  <p:tgtEl>
                    <p:spTgt spid="17492"/>
                  </p:tgtEl>
                </p:cond>
              </p:nextCondLst>
            </p:seq>
            <p:seq concurrent="1" nextAc="seek">
              <p:cTn id="44" restart="whenNotActive" fill="hold" evtFilter="cancelBubble" nodeType="interactiveSeq">
                <p:stCondLst>
                  <p:cond evt="onClick" delay="0">
                    <p:tgtEl>
                      <p:spTgt spid="17490"/>
                    </p:tgtEl>
                  </p:cond>
                </p:stCondLst>
                <p:endSync evt="end" delay="0">
                  <p:rtn val="all"/>
                </p:endSync>
                <p:childTnLst>
                  <p:par>
                    <p:cTn id="45" fill="hold">
                      <p:stCondLst>
                        <p:cond delay="0"/>
                      </p:stCondLst>
                      <p:childTnLst>
                        <p:par>
                          <p:cTn id="46" fill="hold">
                            <p:stCondLst>
                              <p:cond delay="0"/>
                            </p:stCondLst>
                            <p:childTnLst>
                              <p:par>
                                <p:cTn id="47" presetID="21" presetClass="exit" presetSubtype="4" fill="hold" grpId="0" nodeType="clickEffect">
                                  <p:stCondLst>
                                    <p:cond delay="0"/>
                                  </p:stCondLst>
                                  <p:childTnLst>
                                    <p:animEffect transition="out" filter="wheel(4)">
                                      <p:cBhvr>
                                        <p:cTn id="48" dur="2000"/>
                                        <p:tgtEl>
                                          <p:spTgt spid="17490"/>
                                        </p:tgtEl>
                                      </p:cBhvr>
                                    </p:animEffect>
                                    <p:set>
                                      <p:cBhvr>
                                        <p:cTn id="49" dur="1" fill="hold">
                                          <p:stCondLst>
                                            <p:cond delay="1999"/>
                                          </p:stCondLst>
                                        </p:cTn>
                                        <p:tgtEl>
                                          <p:spTgt spid="17490"/>
                                        </p:tgtEl>
                                        <p:attrNameLst>
                                          <p:attrName>style.visibility</p:attrName>
                                        </p:attrNameLst>
                                      </p:cBhvr>
                                      <p:to>
                                        <p:strVal val="hidden"/>
                                      </p:to>
                                    </p:set>
                                  </p:childTnLst>
                                </p:cTn>
                              </p:par>
                            </p:childTnLst>
                          </p:cTn>
                        </p:par>
                      </p:childTnLst>
                    </p:cTn>
                  </p:par>
                </p:childTnLst>
              </p:cTn>
              <p:nextCondLst>
                <p:cond evt="onClick" delay="0">
                  <p:tgtEl>
                    <p:spTgt spid="17490"/>
                  </p:tgtEl>
                </p:cond>
              </p:nextCondLst>
            </p:seq>
            <p:seq concurrent="1" nextAc="seek">
              <p:cTn id="50" restart="whenNotActive" fill="hold" evtFilter="cancelBubble" nodeType="interactiveSeq">
                <p:stCondLst>
                  <p:cond evt="onClick" delay="0">
                    <p:tgtEl>
                      <p:spTgt spid="17493"/>
                    </p:tgtEl>
                  </p:cond>
                </p:stCondLst>
                <p:endSync evt="end" delay="0">
                  <p:rtn val="all"/>
                </p:endSync>
                <p:childTnLst>
                  <p:par>
                    <p:cTn id="51" fill="hold">
                      <p:stCondLst>
                        <p:cond delay="0"/>
                      </p:stCondLst>
                      <p:childTnLst>
                        <p:par>
                          <p:cTn id="52" fill="hold">
                            <p:stCondLst>
                              <p:cond delay="0"/>
                            </p:stCondLst>
                            <p:childTnLst>
                              <p:par>
                                <p:cTn id="53" presetID="41" presetClass="exit" presetSubtype="0" fill="hold" grpId="0" nodeType="clickEffect">
                                  <p:stCondLst>
                                    <p:cond delay="0"/>
                                  </p:stCondLst>
                                  <p:iterate type="lt">
                                    <p:tmPct val="10000"/>
                                  </p:iterate>
                                  <p:childTnLst>
                                    <p:anim calcmode="lin" valueType="num">
                                      <p:cBhvr>
                                        <p:cTn id="54" dur="500"/>
                                        <p:tgtEl>
                                          <p:spTgt spid="17493"/>
                                        </p:tgtEl>
                                        <p:attrNameLst>
                                          <p:attrName>ppt_x</p:attrName>
                                        </p:attrNameLst>
                                      </p:cBhvr>
                                      <p:tavLst>
                                        <p:tav tm="0">
                                          <p:val>
                                            <p:strVal val="ppt_x"/>
                                          </p:val>
                                        </p:tav>
                                        <p:tav tm="50000">
                                          <p:val>
                                            <p:strVal val="ppt_x+.1"/>
                                          </p:val>
                                        </p:tav>
                                        <p:tav tm="100000">
                                          <p:val>
                                            <p:strVal val="ppt_x"/>
                                          </p:val>
                                        </p:tav>
                                      </p:tavLst>
                                    </p:anim>
                                    <p:anim calcmode="lin" valueType="num">
                                      <p:cBhvr>
                                        <p:cTn id="55" dur="500"/>
                                        <p:tgtEl>
                                          <p:spTgt spid="17493"/>
                                        </p:tgtEl>
                                        <p:attrNameLst>
                                          <p:attrName>ppt_y</p:attrName>
                                        </p:attrNameLst>
                                      </p:cBhvr>
                                      <p:tavLst>
                                        <p:tav tm="0">
                                          <p:val>
                                            <p:strVal val="ppt_y"/>
                                          </p:val>
                                        </p:tav>
                                        <p:tav tm="100000">
                                          <p:val>
                                            <p:strVal val="ppt_y"/>
                                          </p:val>
                                        </p:tav>
                                      </p:tavLst>
                                    </p:anim>
                                    <p:anim calcmode="lin" valueType="num">
                                      <p:cBhvr>
                                        <p:cTn id="56" dur="500"/>
                                        <p:tgtEl>
                                          <p:spTgt spid="17493"/>
                                        </p:tgtEl>
                                        <p:attrNameLst>
                                          <p:attrName>ppt_h</p:attrName>
                                        </p:attrNameLst>
                                      </p:cBhvr>
                                      <p:tavLst>
                                        <p:tav tm="0">
                                          <p:val>
                                            <p:strVal val="ppt_h"/>
                                          </p:val>
                                        </p:tav>
                                        <p:tav tm="50000">
                                          <p:val>
                                            <p:strVal val="ppt_h+.01"/>
                                          </p:val>
                                        </p:tav>
                                        <p:tav tm="100000">
                                          <p:val>
                                            <p:strVal val="ppt_h/10"/>
                                          </p:val>
                                        </p:tav>
                                      </p:tavLst>
                                    </p:anim>
                                    <p:anim calcmode="lin" valueType="num">
                                      <p:cBhvr>
                                        <p:cTn id="57" dur="500"/>
                                        <p:tgtEl>
                                          <p:spTgt spid="17493"/>
                                        </p:tgtEl>
                                        <p:attrNameLst>
                                          <p:attrName>ppt_w</p:attrName>
                                        </p:attrNameLst>
                                      </p:cBhvr>
                                      <p:tavLst>
                                        <p:tav tm="0">
                                          <p:val>
                                            <p:strVal val="ppt_w"/>
                                          </p:val>
                                        </p:tav>
                                        <p:tav tm="50000">
                                          <p:val>
                                            <p:strVal val="ppt_w+.01"/>
                                          </p:val>
                                        </p:tav>
                                        <p:tav tm="100000">
                                          <p:val>
                                            <p:strVal val="ppt_w/10"/>
                                          </p:val>
                                        </p:tav>
                                      </p:tavLst>
                                    </p:anim>
                                    <p:animEffect transition="out" filter="fade">
                                      <p:cBhvr>
                                        <p:cTn id="58" dur="500" tmFilter="0,0; .5, 0; 1, 1"/>
                                        <p:tgtEl>
                                          <p:spTgt spid="17493"/>
                                        </p:tgtEl>
                                      </p:cBhvr>
                                    </p:animEffect>
                                    <p:set>
                                      <p:cBhvr>
                                        <p:cTn id="59" dur="1" fill="hold">
                                          <p:stCondLst>
                                            <p:cond delay="499"/>
                                          </p:stCondLst>
                                        </p:cTn>
                                        <p:tgtEl>
                                          <p:spTgt spid="17493"/>
                                        </p:tgtEl>
                                        <p:attrNameLst>
                                          <p:attrName>style.visibility</p:attrName>
                                        </p:attrNameLst>
                                      </p:cBhvr>
                                      <p:to>
                                        <p:strVal val="hidden"/>
                                      </p:to>
                                    </p:set>
                                  </p:childTnLst>
                                </p:cTn>
                              </p:par>
                            </p:childTnLst>
                          </p:cTn>
                        </p:par>
                      </p:childTnLst>
                    </p:cTn>
                  </p:par>
                </p:childTnLst>
              </p:cTn>
              <p:nextCondLst>
                <p:cond evt="onClick" delay="0">
                  <p:tgtEl>
                    <p:spTgt spid="17493"/>
                  </p:tgtEl>
                </p:cond>
              </p:nextCondLst>
            </p:seq>
            <p:seq concurrent="1" nextAc="seek">
              <p:cTn id="60" restart="whenNotActive" fill="hold" evtFilter="cancelBubble" nodeType="interactiveSeq">
                <p:stCondLst>
                  <p:cond evt="onClick" delay="0">
                    <p:tgtEl>
                      <p:spTgt spid="17494"/>
                    </p:tgtEl>
                  </p:cond>
                </p:stCondLst>
                <p:endSync evt="end" delay="0">
                  <p:rtn val="all"/>
                </p:endSync>
                <p:childTnLst>
                  <p:par>
                    <p:cTn id="61" fill="hold">
                      <p:stCondLst>
                        <p:cond delay="0"/>
                      </p:stCondLst>
                      <p:childTnLst>
                        <p:par>
                          <p:cTn id="62" fill="hold">
                            <p:stCondLst>
                              <p:cond delay="0"/>
                            </p:stCondLst>
                            <p:childTnLst>
                              <p:par>
                                <p:cTn id="63" presetID="56" presetClass="exit" presetSubtype="0" fill="hold" grpId="0" nodeType="clickEffect">
                                  <p:stCondLst>
                                    <p:cond delay="0"/>
                                  </p:stCondLst>
                                  <p:iterate type="lt">
                                    <p:tmPct val="10000"/>
                                  </p:iterate>
                                  <p:childTnLst>
                                    <p:anim from="(ppt_w)" to="(-ppt_w*2)" calcmode="lin" valueType="num">
                                      <p:cBhvr rctx="PPT">
                                        <p:cTn id="64" dur="500" autoRev="1">
                                          <p:stCondLst>
                                            <p:cond delay="0"/>
                                          </p:stCondLst>
                                        </p:cTn>
                                        <p:tgtEl>
                                          <p:spTgt spid="17494"/>
                                        </p:tgtEl>
                                        <p:attrNameLst>
                                          <p:attrName>ppt_w</p:attrName>
                                        </p:attrNameLst>
                                      </p:cBhvr>
                                    </p:anim>
                                    <p:anim by="(ppt_w*0.50)" calcmode="lin" valueType="num">
                                      <p:cBhvr>
                                        <p:cTn id="65" dur="500" decel="50000" autoRev="1">
                                          <p:stCondLst>
                                            <p:cond delay="0"/>
                                          </p:stCondLst>
                                        </p:cTn>
                                        <p:tgtEl>
                                          <p:spTgt spid="17494"/>
                                        </p:tgtEl>
                                        <p:attrNameLst>
                                          <p:attrName>ppt_x</p:attrName>
                                        </p:attrNameLst>
                                      </p:cBhvr>
                                    </p:anim>
                                    <p:anim from="(ppt_y)" to="(1+ppt_h/2)" calcmode="lin" valueType="num">
                                      <p:cBhvr>
                                        <p:cTn id="66" dur="1000">
                                          <p:stCondLst>
                                            <p:cond delay="0"/>
                                          </p:stCondLst>
                                        </p:cTn>
                                        <p:tgtEl>
                                          <p:spTgt spid="17494"/>
                                        </p:tgtEl>
                                        <p:attrNameLst>
                                          <p:attrName>ppt_y</p:attrName>
                                        </p:attrNameLst>
                                      </p:cBhvr>
                                    </p:anim>
                                    <p:animRot by="21600000">
                                      <p:cBhvr>
                                        <p:cTn id="67" dur="1000">
                                          <p:stCondLst>
                                            <p:cond delay="0"/>
                                          </p:stCondLst>
                                        </p:cTn>
                                        <p:tgtEl>
                                          <p:spTgt spid="17494"/>
                                        </p:tgtEl>
                                        <p:attrNameLst>
                                          <p:attrName>r</p:attrName>
                                        </p:attrNameLst>
                                      </p:cBhvr>
                                    </p:animRot>
                                    <p:set>
                                      <p:cBhvr>
                                        <p:cTn id="68" dur="1" fill="hold">
                                          <p:stCondLst>
                                            <p:cond delay="999"/>
                                          </p:stCondLst>
                                        </p:cTn>
                                        <p:tgtEl>
                                          <p:spTgt spid="17494"/>
                                        </p:tgtEl>
                                        <p:attrNameLst>
                                          <p:attrName>style.visibility</p:attrName>
                                        </p:attrNameLst>
                                      </p:cBhvr>
                                      <p:to>
                                        <p:strVal val="hidden"/>
                                      </p:to>
                                    </p:set>
                                  </p:childTnLst>
                                </p:cTn>
                              </p:par>
                            </p:childTnLst>
                          </p:cTn>
                        </p:par>
                      </p:childTnLst>
                    </p:cTn>
                  </p:par>
                </p:childTnLst>
              </p:cTn>
              <p:nextCondLst>
                <p:cond evt="onClick" delay="0">
                  <p:tgtEl>
                    <p:spTgt spid="17494"/>
                  </p:tgtEl>
                </p:cond>
              </p:nextCondLst>
            </p:seq>
            <p:seq concurrent="1" nextAc="seek">
              <p:cTn id="69" restart="whenNotActive" fill="hold" evtFilter="cancelBubble" nodeType="interactiveSeq">
                <p:stCondLst>
                  <p:cond evt="onClick" delay="0">
                    <p:tgtEl>
                      <p:spTgt spid="17495"/>
                    </p:tgtEl>
                  </p:cond>
                </p:stCondLst>
                <p:endSync evt="end" delay="0">
                  <p:rtn val="all"/>
                </p:endSync>
                <p:childTnLst>
                  <p:par>
                    <p:cTn id="70" fill="hold">
                      <p:stCondLst>
                        <p:cond delay="0"/>
                      </p:stCondLst>
                      <p:childTnLst>
                        <p:par>
                          <p:cTn id="71" fill="hold">
                            <p:stCondLst>
                              <p:cond delay="0"/>
                            </p:stCondLst>
                            <p:childTnLst>
                              <p:par>
                                <p:cTn id="72" presetID="15" presetClass="exit" presetSubtype="0" fill="hold" grpId="0" nodeType="clickEffect">
                                  <p:stCondLst>
                                    <p:cond delay="0"/>
                                  </p:stCondLst>
                                  <p:childTnLst>
                                    <p:anim calcmode="lin" valueType="num">
                                      <p:cBhvr>
                                        <p:cTn id="73" dur="1000"/>
                                        <p:tgtEl>
                                          <p:spTgt spid="17495"/>
                                        </p:tgtEl>
                                        <p:attrNameLst>
                                          <p:attrName>ppt_w</p:attrName>
                                        </p:attrNameLst>
                                      </p:cBhvr>
                                      <p:tavLst>
                                        <p:tav tm="0">
                                          <p:val>
                                            <p:strVal val="ppt_w"/>
                                          </p:val>
                                        </p:tav>
                                        <p:tav tm="100000">
                                          <p:val>
                                            <p:fltVal val="0.000000"/>
                                          </p:val>
                                        </p:tav>
                                      </p:tavLst>
                                    </p:anim>
                                    <p:anim calcmode="lin" valueType="num">
                                      <p:cBhvr>
                                        <p:cTn id="74" dur="1000"/>
                                        <p:tgtEl>
                                          <p:spTgt spid="17495"/>
                                        </p:tgtEl>
                                        <p:attrNameLst>
                                          <p:attrName>ppt_h</p:attrName>
                                        </p:attrNameLst>
                                      </p:cBhvr>
                                      <p:tavLst>
                                        <p:tav tm="0">
                                          <p:val>
                                            <p:strVal val="ppt_h"/>
                                          </p:val>
                                        </p:tav>
                                        <p:tav tm="100000">
                                          <p:val>
                                            <p:fltVal val="0.000000"/>
                                          </p:val>
                                        </p:tav>
                                      </p:tavLst>
                                    </p:anim>
                                    <p:anim calcmode="lin" valueType="num">
                                      <p:cBhvr>
                                        <p:cTn id="75" dur="1000"/>
                                        <p:tgtEl>
                                          <p:spTgt spid="1749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 dur="1000"/>
                                        <p:tgtEl>
                                          <p:spTgt spid="1749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7" dur="1" fill="hold">
                                          <p:stCondLst>
                                            <p:cond delay="999"/>
                                          </p:stCondLst>
                                        </p:cTn>
                                        <p:tgtEl>
                                          <p:spTgt spid="17495"/>
                                        </p:tgtEl>
                                        <p:attrNameLst>
                                          <p:attrName>style.visibility</p:attrName>
                                        </p:attrNameLst>
                                      </p:cBhvr>
                                      <p:to>
                                        <p:strVal val="hidden"/>
                                      </p:to>
                                    </p:set>
                                  </p:childTnLst>
                                </p:cTn>
                              </p:par>
                            </p:childTnLst>
                          </p:cTn>
                        </p:par>
                      </p:childTnLst>
                    </p:cTn>
                  </p:par>
                </p:childTnLst>
              </p:cTn>
              <p:nextCondLst>
                <p:cond evt="onClick" delay="0">
                  <p:tgtEl>
                    <p:spTgt spid="17495"/>
                  </p:tgtEl>
                </p:cond>
              </p:nextCondLst>
            </p:seq>
            <p:seq concurrent="1" nextAc="seek">
              <p:cTn id="78" restart="whenNotActive" fill="hold" evtFilter="cancelBubble" nodeType="interactiveSeq">
                <p:stCondLst>
                  <p:cond evt="onClick" delay="0">
                    <p:tgtEl>
                      <p:spTgt spid="17496"/>
                    </p:tgtEl>
                  </p:cond>
                </p:stCondLst>
                <p:endSync evt="end" delay="0">
                  <p:rtn val="all"/>
                </p:endSync>
                <p:childTnLst>
                  <p:par>
                    <p:cTn id="79" fill="hold">
                      <p:stCondLst>
                        <p:cond delay="0"/>
                      </p:stCondLst>
                      <p:childTnLst>
                        <p:par>
                          <p:cTn id="80" fill="hold">
                            <p:stCondLst>
                              <p:cond delay="0"/>
                            </p:stCondLst>
                            <p:childTnLst>
                              <p:par>
                                <p:cTn id="81" presetID="31" presetClass="exit" presetSubtype="0" fill="hold" grpId="0" nodeType="clickEffect">
                                  <p:stCondLst>
                                    <p:cond delay="0"/>
                                  </p:stCondLst>
                                  <p:iterate type="lt">
                                    <p:tmPct val="5000"/>
                                  </p:iterate>
                                  <p:childTnLst>
                                    <p:anim calcmode="lin" valueType="num">
                                      <p:cBhvr>
                                        <p:cTn id="82" dur="1000"/>
                                        <p:tgtEl>
                                          <p:spTgt spid="17496"/>
                                        </p:tgtEl>
                                        <p:attrNameLst>
                                          <p:attrName>ppt_w</p:attrName>
                                        </p:attrNameLst>
                                      </p:cBhvr>
                                      <p:tavLst>
                                        <p:tav tm="0">
                                          <p:val>
                                            <p:strVal val="ppt_w"/>
                                          </p:val>
                                        </p:tav>
                                        <p:tav tm="100000">
                                          <p:val>
                                            <p:fltVal val="0.000000"/>
                                          </p:val>
                                        </p:tav>
                                      </p:tavLst>
                                    </p:anim>
                                    <p:anim calcmode="lin" valueType="num">
                                      <p:cBhvr>
                                        <p:cTn id="83" dur="1000"/>
                                        <p:tgtEl>
                                          <p:spTgt spid="17496"/>
                                        </p:tgtEl>
                                        <p:attrNameLst>
                                          <p:attrName>ppt_h</p:attrName>
                                        </p:attrNameLst>
                                      </p:cBhvr>
                                      <p:tavLst>
                                        <p:tav tm="0">
                                          <p:val>
                                            <p:strVal val="ppt_h"/>
                                          </p:val>
                                        </p:tav>
                                        <p:tav tm="100000">
                                          <p:val>
                                            <p:fltVal val="0.000000"/>
                                          </p:val>
                                        </p:tav>
                                      </p:tavLst>
                                    </p:anim>
                                    <p:anim calcmode="lin" valueType="num">
                                      <p:cBhvr>
                                        <p:cTn id="84" dur="1000"/>
                                        <p:tgtEl>
                                          <p:spTgt spid="17496"/>
                                        </p:tgtEl>
                                        <p:attrNameLst>
                                          <p:attrName>style.rotation</p:attrName>
                                        </p:attrNameLst>
                                      </p:cBhvr>
                                      <p:tavLst>
                                        <p:tav tm="0">
                                          <p:val>
                                            <p:fltVal val="0.000000"/>
                                          </p:val>
                                        </p:tav>
                                        <p:tav tm="100000">
                                          <p:val>
                                            <p:fltVal val="90.000000"/>
                                          </p:val>
                                        </p:tav>
                                      </p:tavLst>
                                    </p:anim>
                                    <p:animEffect transition="out" filter="fade">
                                      <p:cBhvr>
                                        <p:cTn id="85" dur="1000"/>
                                        <p:tgtEl>
                                          <p:spTgt spid="17496"/>
                                        </p:tgtEl>
                                      </p:cBhvr>
                                    </p:animEffect>
                                    <p:set>
                                      <p:cBhvr>
                                        <p:cTn id="86" dur="1" fill="hold">
                                          <p:stCondLst>
                                            <p:cond delay="999"/>
                                          </p:stCondLst>
                                        </p:cTn>
                                        <p:tgtEl>
                                          <p:spTgt spid="17496"/>
                                        </p:tgtEl>
                                        <p:attrNameLst>
                                          <p:attrName>style.visibility</p:attrName>
                                        </p:attrNameLst>
                                      </p:cBhvr>
                                      <p:to>
                                        <p:strVal val="hidden"/>
                                      </p:to>
                                    </p:set>
                                  </p:childTnLst>
                                </p:cTn>
                              </p:par>
                            </p:childTnLst>
                          </p:cTn>
                        </p:par>
                      </p:childTnLst>
                    </p:cTn>
                  </p:par>
                </p:childTnLst>
              </p:cTn>
              <p:nextCondLst>
                <p:cond evt="onClick" delay="0">
                  <p:tgtEl>
                    <p:spTgt spid="17496"/>
                  </p:tgtEl>
                </p:cond>
              </p:nextCondLst>
            </p:seq>
            <p:seq concurrent="1" nextAc="seek">
              <p:cTn id="87" restart="whenNotActive" fill="hold" evtFilter="cancelBubble" nodeType="interactiveSeq">
                <p:stCondLst>
                  <p:cond evt="onClick" delay="0">
                    <p:tgtEl>
                      <p:spTgt spid="17497"/>
                    </p:tgtEl>
                  </p:cond>
                </p:stCondLst>
                <p:endSync evt="end" delay="0">
                  <p:rtn val="all"/>
                </p:endSync>
                <p:childTnLst>
                  <p:par>
                    <p:cTn id="88" fill="hold">
                      <p:stCondLst>
                        <p:cond delay="0"/>
                      </p:stCondLst>
                      <p:childTnLst>
                        <p:par>
                          <p:cTn id="89" fill="hold">
                            <p:stCondLst>
                              <p:cond delay="0"/>
                            </p:stCondLst>
                            <p:childTnLst>
                              <p:par>
                                <p:cTn id="90" presetID="6" presetClass="exit" presetSubtype="16" fill="hold" grpId="0" nodeType="clickEffect">
                                  <p:stCondLst>
                                    <p:cond delay="0"/>
                                  </p:stCondLst>
                                  <p:childTnLst>
                                    <p:animEffect transition="out" filter="circle(in)">
                                      <p:cBhvr>
                                        <p:cTn id="91" dur="2000"/>
                                        <p:tgtEl>
                                          <p:spTgt spid="17497"/>
                                        </p:tgtEl>
                                      </p:cBhvr>
                                    </p:animEffect>
                                    <p:set>
                                      <p:cBhvr>
                                        <p:cTn id="92" dur="1" fill="hold">
                                          <p:stCondLst>
                                            <p:cond delay="1999"/>
                                          </p:stCondLst>
                                        </p:cTn>
                                        <p:tgtEl>
                                          <p:spTgt spid="17497"/>
                                        </p:tgtEl>
                                        <p:attrNameLst>
                                          <p:attrName>style.visibility</p:attrName>
                                        </p:attrNameLst>
                                      </p:cBhvr>
                                      <p:to>
                                        <p:strVal val="hidden"/>
                                      </p:to>
                                    </p:set>
                                  </p:childTnLst>
                                </p:cTn>
                              </p:par>
                            </p:childTnLst>
                          </p:cTn>
                        </p:par>
                      </p:childTnLst>
                    </p:cTn>
                  </p:par>
                </p:childTnLst>
              </p:cTn>
              <p:nextCondLst>
                <p:cond evt="onClick" delay="0">
                  <p:tgtEl>
                    <p:spTgt spid="17497"/>
                  </p:tgtEl>
                </p:cond>
              </p:nextCondLst>
            </p:seq>
            <p:seq concurrent="1" nextAc="seek">
              <p:cTn id="93" restart="whenNotActive" fill="hold" evtFilter="cancelBubble" nodeType="interactiveSeq">
                <p:stCondLst>
                  <p:cond evt="onClick" delay="0">
                    <p:tgtEl>
                      <p:spTgt spid="17498"/>
                    </p:tgtEl>
                  </p:cond>
                </p:stCondLst>
                <p:endSync evt="end" delay="0">
                  <p:rtn val="all"/>
                </p:endSync>
                <p:childTnLst>
                  <p:par>
                    <p:cTn id="94" fill="hold">
                      <p:stCondLst>
                        <p:cond delay="0"/>
                      </p:stCondLst>
                      <p:childTnLst>
                        <p:par>
                          <p:cTn id="95" fill="hold">
                            <p:stCondLst>
                              <p:cond delay="0"/>
                            </p:stCondLst>
                            <p:childTnLst>
                              <p:par>
                                <p:cTn id="96" presetID="20" presetClass="exit" presetSubtype="0" fill="hold" grpId="0" nodeType="clickEffect">
                                  <p:stCondLst>
                                    <p:cond delay="0"/>
                                  </p:stCondLst>
                                  <p:childTnLst>
                                    <p:animEffect transition="out" filter="wedge">
                                      <p:cBhvr>
                                        <p:cTn id="97" dur="2000"/>
                                        <p:tgtEl>
                                          <p:spTgt spid="17498"/>
                                        </p:tgtEl>
                                      </p:cBhvr>
                                    </p:animEffect>
                                    <p:set>
                                      <p:cBhvr>
                                        <p:cTn id="98" dur="1" fill="hold">
                                          <p:stCondLst>
                                            <p:cond delay="1999"/>
                                          </p:stCondLst>
                                        </p:cTn>
                                        <p:tgtEl>
                                          <p:spTgt spid="17498"/>
                                        </p:tgtEl>
                                        <p:attrNameLst>
                                          <p:attrName>style.visibility</p:attrName>
                                        </p:attrNameLst>
                                      </p:cBhvr>
                                      <p:to>
                                        <p:strVal val="hidden"/>
                                      </p:to>
                                    </p:set>
                                  </p:childTnLst>
                                </p:cTn>
                              </p:par>
                            </p:childTnLst>
                          </p:cTn>
                        </p:par>
                      </p:childTnLst>
                    </p:cTn>
                  </p:par>
                </p:childTnLst>
              </p:cTn>
              <p:nextCondLst>
                <p:cond evt="onClick" delay="0">
                  <p:tgtEl>
                    <p:spTgt spid="17498"/>
                  </p:tgtEl>
                </p:cond>
              </p:nextCondLst>
            </p:seq>
            <p:seq concurrent="1" nextAc="seek">
              <p:cTn id="99" restart="whenNotActive" fill="hold" evtFilter="cancelBubble" nodeType="interactiveSeq">
                <p:stCondLst>
                  <p:cond evt="onClick" delay="0">
                    <p:tgtEl>
                      <p:spTgt spid="17499"/>
                    </p:tgtEl>
                  </p:cond>
                </p:stCondLst>
                <p:endSync evt="end" delay="0">
                  <p:rtn val="all"/>
                </p:endSync>
                <p:childTnLst>
                  <p:par>
                    <p:cTn id="100" fill="hold">
                      <p:stCondLst>
                        <p:cond delay="0"/>
                      </p:stCondLst>
                      <p:childTnLst>
                        <p:par>
                          <p:cTn id="101" fill="hold">
                            <p:stCondLst>
                              <p:cond delay="0"/>
                            </p:stCondLst>
                            <p:childTnLst>
                              <p:par>
                                <p:cTn id="102" presetID="23" presetClass="exit" presetSubtype="32" fill="hold" grpId="0" nodeType="clickEffect">
                                  <p:stCondLst>
                                    <p:cond delay="0"/>
                                  </p:stCondLst>
                                  <p:childTnLst>
                                    <p:anim calcmode="lin" valueType="num">
                                      <p:cBhvr>
                                        <p:cTn id="103" dur="500"/>
                                        <p:tgtEl>
                                          <p:spTgt spid="17499"/>
                                        </p:tgtEl>
                                        <p:attrNameLst>
                                          <p:attrName>ppt_w</p:attrName>
                                        </p:attrNameLst>
                                      </p:cBhvr>
                                      <p:tavLst>
                                        <p:tav tm="0">
                                          <p:val>
                                            <p:strVal val="ppt_w"/>
                                          </p:val>
                                        </p:tav>
                                        <p:tav tm="100000">
                                          <p:val>
                                            <p:fltVal val="0.000000"/>
                                          </p:val>
                                        </p:tav>
                                      </p:tavLst>
                                    </p:anim>
                                    <p:anim calcmode="lin" valueType="num">
                                      <p:cBhvr>
                                        <p:cTn id="104" dur="500"/>
                                        <p:tgtEl>
                                          <p:spTgt spid="17499"/>
                                        </p:tgtEl>
                                        <p:attrNameLst>
                                          <p:attrName>ppt_h</p:attrName>
                                        </p:attrNameLst>
                                      </p:cBhvr>
                                      <p:tavLst>
                                        <p:tav tm="0">
                                          <p:val>
                                            <p:strVal val="ppt_h"/>
                                          </p:val>
                                        </p:tav>
                                        <p:tav tm="100000">
                                          <p:val>
                                            <p:fltVal val="0.000000"/>
                                          </p:val>
                                        </p:tav>
                                      </p:tavLst>
                                    </p:anim>
                                    <p:set>
                                      <p:cBhvr>
                                        <p:cTn id="105" dur="1" fill="hold">
                                          <p:stCondLst>
                                            <p:cond delay="499"/>
                                          </p:stCondLst>
                                        </p:cTn>
                                        <p:tgtEl>
                                          <p:spTgt spid="17499"/>
                                        </p:tgtEl>
                                        <p:attrNameLst>
                                          <p:attrName>style.visibility</p:attrName>
                                        </p:attrNameLst>
                                      </p:cBhvr>
                                      <p:to>
                                        <p:strVal val="hidden"/>
                                      </p:to>
                                    </p:set>
                                  </p:childTnLst>
                                </p:cTn>
                              </p:par>
                            </p:childTnLst>
                          </p:cTn>
                        </p:par>
                      </p:childTnLst>
                    </p:cTn>
                  </p:par>
                </p:childTnLst>
              </p:cTn>
              <p:nextCondLst>
                <p:cond evt="onClick" delay="0">
                  <p:tgtEl>
                    <p:spTgt spid="17499"/>
                  </p:tgtEl>
                </p:cond>
              </p:nextCondLst>
            </p:seq>
            <p:seq concurrent="1" nextAc="seek">
              <p:cTn id="106" restart="whenNotActive" fill="hold" evtFilter="cancelBubble" nodeType="interactiveSeq">
                <p:stCondLst>
                  <p:cond evt="onClick" delay="0">
                    <p:tgtEl>
                      <p:spTgt spid="17500"/>
                    </p:tgtEl>
                  </p:cond>
                </p:stCondLst>
                <p:endSync evt="end" delay="0">
                  <p:rtn val="all"/>
                </p:endSync>
                <p:childTnLst>
                  <p:par>
                    <p:cTn id="107" fill="hold">
                      <p:stCondLst>
                        <p:cond delay="0"/>
                      </p:stCondLst>
                      <p:childTnLst>
                        <p:par>
                          <p:cTn id="108" fill="hold">
                            <p:stCondLst>
                              <p:cond delay="0"/>
                            </p:stCondLst>
                            <p:childTnLst>
                              <p:par>
                                <p:cTn id="109" presetID="23" presetClass="entr" presetSubtype="16" fill="hold" grpId="0" nodeType="clickEffect">
                                  <p:stCondLst>
                                    <p:cond delay="0"/>
                                  </p:stCondLst>
                                  <p:childTnLst>
                                    <p:set>
                                      <p:cBhvr>
                                        <p:cTn id="110" dur="1" fill="hold">
                                          <p:stCondLst>
                                            <p:cond delay="0"/>
                                          </p:stCondLst>
                                        </p:cTn>
                                        <p:tgtEl>
                                          <p:spTgt spid="17512"/>
                                        </p:tgtEl>
                                        <p:attrNameLst>
                                          <p:attrName>style.visibility</p:attrName>
                                        </p:attrNameLst>
                                      </p:cBhvr>
                                      <p:to>
                                        <p:strVal val="visible"/>
                                      </p:to>
                                    </p:set>
                                    <p:anim calcmode="lin" valueType="num">
                                      <p:cBhvr>
                                        <p:cTn id="111" dur="500" fill="hold"/>
                                        <p:tgtEl>
                                          <p:spTgt spid="17512"/>
                                        </p:tgtEl>
                                        <p:attrNameLst>
                                          <p:attrName>ppt_w</p:attrName>
                                        </p:attrNameLst>
                                      </p:cBhvr>
                                      <p:tavLst>
                                        <p:tav tm="0">
                                          <p:val>
                                            <p:fltVal val="0.000000"/>
                                          </p:val>
                                        </p:tav>
                                        <p:tav tm="100000">
                                          <p:val>
                                            <p:strVal val="#ppt_w"/>
                                          </p:val>
                                        </p:tav>
                                      </p:tavLst>
                                    </p:anim>
                                    <p:anim calcmode="lin" valueType="num">
                                      <p:cBhvr>
                                        <p:cTn id="112" dur="500" fill="hold"/>
                                        <p:tgtEl>
                                          <p:spTgt spid="17512"/>
                                        </p:tgtEl>
                                        <p:attrNameLst>
                                          <p:attrName>ppt_h</p:attrName>
                                        </p:attrNameLst>
                                      </p:cBhvr>
                                      <p:tavLst>
                                        <p:tav tm="0">
                                          <p:val>
                                            <p:fltVal val="0.00000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17513"/>
                                        </p:tgtEl>
                                        <p:attrNameLst>
                                          <p:attrName>style.visibility</p:attrName>
                                        </p:attrNameLst>
                                      </p:cBhvr>
                                      <p:to>
                                        <p:strVal val="visible"/>
                                      </p:to>
                                    </p:set>
                                    <p:anim calcmode="lin" valueType="num">
                                      <p:cBhvr>
                                        <p:cTn id="117" dur="500" fill="hold"/>
                                        <p:tgtEl>
                                          <p:spTgt spid="17513"/>
                                        </p:tgtEl>
                                        <p:attrNameLst>
                                          <p:attrName>ppt_w</p:attrName>
                                        </p:attrNameLst>
                                      </p:cBhvr>
                                      <p:tavLst>
                                        <p:tav tm="0">
                                          <p:val>
                                            <p:fltVal val="0.000000"/>
                                          </p:val>
                                        </p:tav>
                                        <p:tav tm="100000">
                                          <p:val>
                                            <p:strVal val="#ppt_w"/>
                                          </p:val>
                                        </p:tav>
                                      </p:tavLst>
                                    </p:anim>
                                    <p:anim calcmode="lin" valueType="num">
                                      <p:cBhvr>
                                        <p:cTn id="118" dur="500" fill="hold"/>
                                        <p:tgtEl>
                                          <p:spTgt spid="17513"/>
                                        </p:tgtEl>
                                        <p:attrNameLst>
                                          <p:attrName>ppt_h</p:attrName>
                                        </p:attrNameLst>
                                      </p:cBhvr>
                                      <p:tavLst>
                                        <p:tav tm="0">
                                          <p:val>
                                            <p:fltVal val="0.000000"/>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17514"/>
                                        </p:tgtEl>
                                        <p:attrNameLst>
                                          <p:attrName>style.visibility</p:attrName>
                                        </p:attrNameLst>
                                      </p:cBhvr>
                                      <p:to>
                                        <p:strVal val="visible"/>
                                      </p:to>
                                    </p:set>
                                    <p:anim calcmode="lin" valueType="num">
                                      <p:cBhvr>
                                        <p:cTn id="123" dur="500" fill="hold"/>
                                        <p:tgtEl>
                                          <p:spTgt spid="17514"/>
                                        </p:tgtEl>
                                        <p:attrNameLst>
                                          <p:attrName>ppt_w</p:attrName>
                                        </p:attrNameLst>
                                      </p:cBhvr>
                                      <p:tavLst>
                                        <p:tav tm="0">
                                          <p:val>
                                            <p:fltVal val="0.000000"/>
                                          </p:val>
                                        </p:tav>
                                        <p:tav tm="100000">
                                          <p:val>
                                            <p:strVal val="#ppt_w"/>
                                          </p:val>
                                        </p:tav>
                                      </p:tavLst>
                                    </p:anim>
                                    <p:anim calcmode="lin" valueType="num">
                                      <p:cBhvr>
                                        <p:cTn id="124" dur="500" fill="hold"/>
                                        <p:tgtEl>
                                          <p:spTgt spid="17514"/>
                                        </p:tgtEl>
                                        <p:attrNameLst>
                                          <p:attrName>ppt_h</p:attrName>
                                        </p:attrNameLst>
                                      </p:cBhvr>
                                      <p:tavLst>
                                        <p:tav tm="0">
                                          <p:val>
                                            <p:fltVal val="0.000000"/>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17515"/>
                                        </p:tgtEl>
                                        <p:attrNameLst>
                                          <p:attrName>style.visibility</p:attrName>
                                        </p:attrNameLst>
                                      </p:cBhvr>
                                      <p:to>
                                        <p:strVal val="visible"/>
                                      </p:to>
                                    </p:set>
                                    <p:anim calcmode="lin" valueType="num">
                                      <p:cBhvr>
                                        <p:cTn id="129" dur="500" fill="hold"/>
                                        <p:tgtEl>
                                          <p:spTgt spid="17515"/>
                                        </p:tgtEl>
                                        <p:attrNameLst>
                                          <p:attrName>ppt_w</p:attrName>
                                        </p:attrNameLst>
                                      </p:cBhvr>
                                      <p:tavLst>
                                        <p:tav tm="0">
                                          <p:val>
                                            <p:fltVal val="0.000000"/>
                                          </p:val>
                                        </p:tav>
                                        <p:tav tm="100000">
                                          <p:val>
                                            <p:strVal val="#ppt_w"/>
                                          </p:val>
                                        </p:tav>
                                      </p:tavLst>
                                    </p:anim>
                                    <p:anim calcmode="lin" valueType="num">
                                      <p:cBhvr>
                                        <p:cTn id="130" dur="500" fill="hold"/>
                                        <p:tgtEl>
                                          <p:spTgt spid="17515"/>
                                        </p:tgtEl>
                                        <p:attrNameLst>
                                          <p:attrName>ppt_h</p:attrName>
                                        </p:attrNameLst>
                                      </p:cBhvr>
                                      <p:tavLst>
                                        <p:tav tm="0">
                                          <p:val>
                                            <p:fltVal val="0.000000"/>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17516"/>
                                        </p:tgtEl>
                                        <p:attrNameLst>
                                          <p:attrName>style.visibility</p:attrName>
                                        </p:attrNameLst>
                                      </p:cBhvr>
                                      <p:to>
                                        <p:strVal val="visible"/>
                                      </p:to>
                                    </p:set>
                                    <p:anim calcmode="lin" valueType="num">
                                      <p:cBhvr>
                                        <p:cTn id="135" dur="500" fill="hold"/>
                                        <p:tgtEl>
                                          <p:spTgt spid="17516"/>
                                        </p:tgtEl>
                                        <p:attrNameLst>
                                          <p:attrName>ppt_w</p:attrName>
                                        </p:attrNameLst>
                                      </p:cBhvr>
                                      <p:tavLst>
                                        <p:tav tm="0">
                                          <p:val>
                                            <p:fltVal val="0.000000"/>
                                          </p:val>
                                        </p:tav>
                                        <p:tav tm="100000">
                                          <p:val>
                                            <p:strVal val="#ppt_w"/>
                                          </p:val>
                                        </p:tav>
                                      </p:tavLst>
                                    </p:anim>
                                    <p:anim calcmode="lin" valueType="num">
                                      <p:cBhvr>
                                        <p:cTn id="136" dur="500" fill="hold"/>
                                        <p:tgtEl>
                                          <p:spTgt spid="17516"/>
                                        </p:tgtEl>
                                        <p:attrNameLst>
                                          <p:attrName>ppt_h</p:attrName>
                                        </p:attrNameLst>
                                      </p:cBhvr>
                                      <p:tavLst>
                                        <p:tav tm="0">
                                          <p:val>
                                            <p:fltVal val="0.000000"/>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grpId="0" nodeType="clickEffect">
                                  <p:stCondLst>
                                    <p:cond delay="0"/>
                                  </p:stCondLst>
                                  <p:childTnLst>
                                    <p:set>
                                      <p:cBhvr>
                                        <p:cTn id="140" dur="1" fill="hold">
                                          <p:stCondLst>
                                            <p:cond delay="0"/>
                                          </p:stCondLst>
                                        </p:cTn>
                                        <p:tgtEl>
                                          <p:spTgt spid="17517"/>
                                        </p:tgtEl>
                                        <p:attrNameLst>
                                          <p:attrName>style.visibility</p:attrName>
                                        </p:attrNameLst>
                                      </p:cBhvr>
                                      <p:to>
                                        <p:strVal val="visible"/>
                                      </p:to>
                                    </p:set>
                                    <p:anim calcmode="lin" valueType="num">
                                      <p:cBhvr>
                                        <p:cTn id="141" dur="500" fill="hold"/>
                                        <p:tgtEl>
                                          <p:spTgt spid="17517"/>
                                        </p:tgtEl>
                                        <p:attrNameLst>
                                          <p:attrName>ppt_w</p:attrName>
                                        </p:attrNameLst>
                                      </p:cBhvr>
                                      <p:tavLst>
                                        <p:tav tm="0">
                                          <p:val>
                                            <p:fltVal val="0.000000"/>
                                          </p:val>
                                        </p:tav>
                                        <p:tav tm="100000">
                                          <p:val>
                                            <p:strVal val="#ppt_w"/>
                                          </p:val>
                                        </p:tav>
                                      </p:tavLst>
                                    </p:anim>
                                    <p:anim calcmode="lin" valueType="num">
                                      <p:cBhvr>
                                        <p:cTn id="142" dur="500" fill="hold"/>
                                        <p:tgtEl>
                                          <p:spTgt spid="17517"/>
                                        </p:tgtEl>
                                        <p:attrNameLst>
                                          <p:attrName>ppt_h</p:attrName>
                                        </p:attrNameLst>
                                      </p:cBhvr>
                                      <p:tavLst>
                                        <p:tav tm="0">
                                          <p:val>
                                            <p:fltVal val="0.000000"/>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3" presetClass="entr" presetSubtype="16" fill="hold" grpId="0" nodeType="clickEffect">
                                  <p:stCondLst>
                                    <p:cond delay="0"/>
                                  </p:stCondLst>
                                  <p:childTnLst>
                                    <p:set>
                                      <p:cBhvr>
                                        <p:cTn id="146" dur="1" fill="hold">
                                          <p:stCondLst>
                                            <p:cond delay="0"/>
                                          </p:stCondLst>
                                        </p:cTn>
                                        <p:tgtEl>
                                          <p:spTgt spid="17518"/>
                                        </p:tgtEl>
                                        <p:attrNameLst>
                                          <p:attrName>style.visibility</p:attrName>
                                        </p:attrNameLst>
                                      </p:cBhvr>
                                      <p:to>
                                        <p:strVal val="visible"/>
                                      </p:to>
                                    </p:set>
                                    <p:anim calcmode="lin" valueType="num">
                                      <p:cBhvr>
                                        <p:cTn id="147" dur="500" fill="hold"/>
                                        <p:tgtEl>
                                          <p:spTgt spid="17518"/>
                                        </p:tgtEl>
                                        <p:attrNameLst>
                                          <p:attrName>ppt_w</p:attrName>
                                        </p:attrNameLst>
                                      </p:cBhvr>
                                      <p:tavLst>
                                        <p:tav tm="0">
                                          <p:val>
                                            <p:fltVal val="0.000000"/>
                                          </p:val>
                                        </p:tav>
                                        <p:tav tm="100000">
                                          <p:val>
                                            <p:strVal val="#ppt_w"/>
                                          </p:val>
                                        </p:tav>
                                      </p:tavLst>
                                    </p:anim>
                                    <p:anim calcmode="lin" valueType="num">
                                      <p:cBhvr>
                                        <p:cTn id="148" dur="500" fill="hold"/>
                                        <p:tgtEl>
                                          <p:spTgt spid="17518"/>
                                        </p:tgtEl>
                                        <p:attrNameLst>
                                          <p:attrName>ppt_h</p:attrName>
                                        </p:attrNameLst>
                                      </p:cBhvr>
                                      <p:tavLst>
                                        <p:tav tm="0">
                                          <p:val>
                                            <p:fltVal val="0.000000"/>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17519"/>
                                        </p:tgtEl>
                                        <p:attrNameLst>
                                          <p:attrName>style.visibility</p:attrName>
                                        </p:attrNameLst>
                                      </p:cBhvr>
                                      <p:to>
                                        <p:strVal val="visible"/>
                                      </p:to>
                                    </p:set>
                                    <p:anim calcmode="lin" valueType="num">
                                      <p:cBhvr>
                                        <p:cTn id="153" dur="500" fill="hold"/>
                                        <p:tgtEl>
                                          <p:spTgt spid="17519"/>
                                        </p:tgtEl>
                                        <p:attrNameLst>
                                          <p:attrName>ppt_w</p:attrName>
                                        </p:attrNameLst>
                                      </p:cBhvr>
                                      <p:tavLst>
                                        <p:tav tm="0">
                                          <p:val>
                                            <p:fltVal val="0.000000"/>
                                          </p:val>
                                        </p:tav>
                                        <p:tav tm="100000">
                                          <p:val>
                                            <p:strVal val="#ppt_w"/>
                                          </p:val>
                                        </p:tav>
                                      </p:tavLst>
                                    </p:anim>
                                    <p:anim calcmode="lin" valueType="num">
                                      <p:cBhvr>
                                        <p:cTn id="154" dur="500" fill="hold"/>
                                        <p:tgtEl>
                                          <p:spTgt spid="17519"/>
                                        </p:tgtEl>
                                        <p:attrNameLst>
                                          <p:attrName>ppt_h</p:attrName>
                                        </p:attrNameLst>
                                      </p:cBhvr>
                                      <p:tavLst>
                                        <p:tav tm="0">
                                          <p:val>
                                            <p:fltVal val="0.000000"/>
                                          </p:val>
                                        </p:tav>
                                        <p:tav tm="100000">
                                          <p:val>
                                            <p:strVal val="#ppt_h"/>
                                          </p:val>
                                        </p:tav>
                                      </p:tavLst>
                                    </p:anim>
                                  </p:childTnLst>
                                </p:cTn>
                              </p:par>
                            </p:childTnLst>
                          </p:cTn>
                        </p:par>
                      </p:childTnLst>
                    </p:cTn>
                  </p:par>
                </p:childTnLst>
              </p:cTn>
              <p:nextCondLst>
                <p:cond evt="onClick" delay="0">
                  <p:tgtEl>
                    <p:spTgt spid="17500"/>
                  </p:tgtEl>
                </p:cond>
              </p:nextCondLst>
            </p:seq>
            <p:seq concurrent="1" nextAc="seek">
              <p:cTn id="155" restart="whenNotActive" fill="hold" evtFilter="cancelBubble" nodeType="interactiveSeq">
                <p:stCondLst>
                  <p:cond evt="onClick" delay="0">
                    <p:tgtEl>
                      <p:spTgt spid="17501"/>
                    </p:tgtEl>
                  </p:cond>
                </p:stCondLst>
                <p:endSync evt="end" delay="0">
                  <p:rtn val="all"/>
                </p:endSync>
                <p:childTnLst>
                  <p:par>
                    <p:cTn id="156" fill="hold">
                      <p:stCondLst>
                        <p:cond delay="0"/>
                      </p:stCondLst>
                      <p:childTnLst>
                        <p:par>
                          <p:cTn id="157" fill="hold">
                            <p:stCondLst>
                              <p:cond delay="0"/>
                            </p:stCondLst>
                            <p:childTnLst>
                              <p:par>
                                <p:cTn id="158" presetID="49" presetClass="entr" presetSubtype="0" decel="100000" fill="hold" grpId="0" nodeType="clickEffect">
                                  <p:stCondLst>
                                    <p:cond delay="0"/>
                                  </p:stCondLst>
                                  <p:childTnLst>
                                    <p:set>
                                      <p:cBhvr>
                                        <p:cTn id="159" dur="1" fill="hold">
                                          <p:stCondLst>
                                            <p:cond delay="0"/>
                                          </p:stCondLst>
                                        </p:cTn>
                                        <p:tgtEl>
                                          <p:spTgt spid="17520"/>
                                        </p:tgtEl>
                                        <p:attrNameLst>
                                          <p:attrName>style.visibility</p:attrName>
                                        </p:attrNameLst>
                                      </p:cBhvr>
                                      <p:to>
                                        <p:strVal val="visible"/>
                                      </p:to>
                                    </p:set>
                                    <p:anim calcmode="lin" valueType="num">
                                      <p:cBhvr>
                                        <p:cTn id="160" dur="500" fill="hold"/>
                                        <p:tgtEl>
                                          <p:spTgt spid="17520"/>
                                        </p:tgtEl>
                                        <p:attrNameLst>
                                          <p:attrName>ppt_w</p:attrName>
                                        </p:attrNameLst>
                                      </p:cBhvr>
                                      <p:tavLst>
                                        <p:tav tm="0">
                                          <p:val>
                                            <p:fltVal val="0.000000"/>
                                          </p:val>
                                        </p:tav>
                                        <p:tav tm="100000">
                                          <p:val>
                                            <p:strVal val="#ppt_w"/>
                                          </p:val>
                                        </p:tav>
                                      </p:tavLst>
                                    </p:anim>
                                    <p:anim calcmode="lin" valueType="num">
                                      <p:cBhvr>
                                        <p:cTn id="161" dur="500" fill="hold"/>
                                        <p:tgtEl>
                                          <p:spTgt spid="17520"/>
                                        </p:tgtEl>
                                        <p:attrNameLst>
                                          <p:attrName>ppt_h</p:attrName>
                                        </p:attrNameLst>
                                      </p:cBhvr>
                                      <p:tavLst>
                                        <p:tav tm="0">
                                          <p:val>
                                            <p:fltVal val="0.000000"/>
                                          </p:val>
                                        </p:tav>
                                        <p:tav tm="100000">
                                          <p:val>
                                            <p:strVal val="#ppt_h"/>
                                          </p:val>
                                        </p:tav>
                                      </p:tavLst>
                                    </p:anim>
                                    <p:anim calcmode="lin" valueType="num">
                                      <p:cBhvr>
                                        <p:cTn id="162" dur="500" fill="hold"/>
                                        <p:tgtEl>
                                          <p:spTgt spid="17520"/>
                                        </p:tgtEl>
                                        <p:attrNameLst>
                                          <p:attrName>style.rotation</p:attrName>
                                        </p:attrNameLst>
                                      </p:cBhvr>
                                      <p:tavLst>
                                        <p:tav tm="0">
                                          <p:val>
                                            <p:fltVal val="360.000000"/>
                                          </p:val>
                                        </p:tav>
                                        <p:tav tm="100000">
                                          <p:val>
                                            <p:fltVal val="0.000000"/>
                                          </p:val>
                                        </p:tav>
                                      </p:tavLst>
                                    </p:anim>
                                    <p:animEffect transition="in" filter="fade">
                                      <p:cBhvr>
                                        <p:cTn id="163" dur="500"/>
                                        <p:tgtEl>
                                          <p:spTgt spid="17520"/>
                                        </p:tgtEl>
                                      </p:cBhvr>
                                    </p:animEffect>
                                  </p:childTnLst>
                                </p:cTn>
                              </p:par>
                            </p:childTnLst>
                          </p:cTn>
                        </p:par>
                      </p:childTnLst>
                    </p:cTn>
                  </p:par>
                  <p:par>
                    <p:cTn id="164" fill="hold">
                      <p:stCondLst>
                        <p:cond delay="indefinite"/>
                      </p:stCondLst>
                      <p:childTnLst>
                        <p:par>
                          <p:cTn id="165" fill="hold">
                            <p:stCondLst>
                              <p:cond delay="0"/>
                            </p:stCondLst>
                            <p:childTnLst>
                              <p:par>
                                <p:cTn id="166" presetID="49" presetClass="entr" presetSubtype="0" decel="100000" fill="hold" grpId="0" nodeType="clickEffect">
                                  <p:stCondLst>
                                    <p:cond delay="0"/>
                                  </p:stCondLst>
                                  <p:childTnLst>
                                    <p:set>
                                      <p:cBhvr>
                                        <p:cTn id="167" dur="1" fill="hold">
                                          <p:stCondLst>
                                            <p:cond delay="0"/>
                                          </p:stCondLst>
                                        </p:cTn>
                                        <p:tgtEl>
                                          <p:spTgt spid="17521"/>
                                        </p:tgtEl>
                                        <p:attrNameLst>
                                          <p:attrName>style.visibility</p:attrName>
                                        </p:attrNameLst>
                                      </p:cBhvr>
                                      <p:to>
                                        <p:strVal val="visible"/>
                                      </p:to>
                                    </p:set>
                                    <p:anim calcmode="lin" valueType="num">
                                      <p:cBhvr>
                                        <p:cTn id="168" dur="500" fill="hold"/>
                                        <p:tgtEl>
                                          <p:spTgt spid="17521"/>
                                        </p:tgtEl>
                                        <p:attrNameLst>
                                          <p:attrName>ppt_w</p:attrName>
                                        </p:attrNameLst>
                                      </p:cBhvr>
                                      <p:tavLst>
                                        <p:tav tm="0">
                                          <p:val>
                                            <p:fltVal val="0.000000"/>
                                          </p:val>
                                        </p:tav>
                                        <p:tav tm="100000">
                                          <p:val>
                                            <p:strVal val="#ppt_w"/>
                                          </p:val>
                                        </p:tav>
                                      </p:tavLst>
                                    </p:anim>
                                    <p:anim calcmode="lin" valueType="num">
                                      <p:cBhvr>
                                        <p:cTn id="169" dur="500" fill="hold"/>
                                        <p:tgtEl>
                                          <p:spTgt spid="17521"/>
                                        </p:tgtEl>
                                        <p:attrNameLst>
                                          <p:attrName>ppt_h</p:attrName>
                                        </p:attrNameLst>
                                      </p:cBhvr>
                                      <p:tavLst>
                                        <p:tav tm="0">
                                          <p:val>
                                            <p:fltVal val="0.000000"/>
                                          </p:val>
                                        </p:tav>
                                        <p:tav tm="100000">
                                          <p:val>
                                            <p:strVal val="#ppt_h"/>
                                          </p:val>
                                        </p:tav>
                                      </p:tavLst>
                                    </p:anim>
                                    <p:anim calcmode="lin" valueType="num">
                                      <p:cBhvr>
                                        <p:cTn id="170" dur="500" fill="hold"/>
                                        <p:tgtEl>
                                          <p:spTgt spid="17521"/>
                                        </p:tgtEl>
                                        <p:attrNameLst>
                                          <p:attrName>style.rotation</p:attrName>
                                        </p:attrNameLst>
                                      </p:cBhvr>
                                      <p:tavLst>
                                        <p:tav tm="0">
                                          <p:val>
                                            <p:fltVal val="360.000000"/>
                                          </p:val>
                                        </p:tav>
                                        <p:tav tm="100000">
                                          <p:val>
                                            <p:fltVal val="0.000000"/>
                                          </p:val>
                                        </p:tav>
                                      </p:tavLst>
                                    </p:anim>
                                    <p:animEffect transition="in" filter="fade">
                                      <p:cBhvr>
                                        <p:cTn id="171" dur="500"/>
                                        <p:tgtEl>
                                          <p:spTgt spid="17521"/>
                                        </p:tgtEl>
                                      </p:cBhvr>
                                    </p:animEffect>
                                  </p:childTnLst>
                                </p:cTn>
                              </p:par>
                            </p:childTnLst>
                          </p:cTn>
                        </p:par>
                      </p:childTnLst>
                    </p:cTn>
                  </p:par>
                  <p:par>
                    <p:cTn id="172" fill="hold">
                      <p:stCondLst>
                        <p:cond delay="indefinite"/>
                      </p:stCondLst>
                      <p:childTnLst>
                        <p:par>
                          <p:cTn id="173" fill="hold">
                            <p:stCondLst>
                              <p:cond delay="0"/>
                            </p:stCondLst>
                            <p:childTnLst>
                              <p:par>
                                <p:cTn id="174" presetID="49" presetClass="entr" presetSubtype="0" decel="100000" fill="hold" grpId="0" nodeType="clickEffect">
                                  <p:stCondLst>
                                    <p:cond delay="0"/>
                                  </p:stCondLst>
                                  <p:childTnLst>
                                    <p:set>
                                      <p:cBhvr>
                                        <p:cTn id="175" dur="1" fill="hold">
                                          <p:stCondLst>
                                            <p:cond delay="0"/>
                                          </p:stCondLst>
                                        </p:cTn>
                                        <p:tgtEl>
                                          <p:spTgt spid="17522"/>
                                        </p:tgtEl>
                                        <p:attrNameLst>
                                          <p:attrName>style.visibility</p:attrName>
                                        </p:attrNameLst>
                                      </p:cBhvr>
                                      <p:to>
                                        <p:strVal val="visible"/>
                                      </p:to>
                                    </p:set>
                                    <p:anim calcmode="lin" valueType="num">
                                      <p:cBhvr>
                                        <p:cTn id="176" dur="500" fill="hold"/>
                                        <p:tgtEl>
                                          <p:spTgt spid="17522"/>
                                        </p:tgtEl>
                                        <p:attrNameLst>
                                          <p:attrName>ppt_w</p:attrName>
                                        </p:attrNameLst>
                                      </p:cBhvr>
                                      <p:tavLst>
                                        <p:tav tm="0">
                                          <p:val>
                                            <p:fltVal val="0.000000"/>
                                          </p:val>
                                        </p:tav>
                                        <p:tav tm="100000">
                                          <p:val>
                                            <p:strVal val="#ppt_w"/>
                                          </p:val>
                                        </p:tav>
                                      </p:tavLst>
                                    </p:anim>
                                    <p:anim calcmode="lin" valueType="num">
                                      <p:cBhvr>
                                        <p:cTn id="177" dur="500" fill="hold"/>
                                        <p:tgtEl>
                                          <p:spTgt spid="17522"/>
                                        </p:tgtEl>
                                        <p:attrNameLst>
                                          <p:attrName>ppt_h</p:attrName>
                                        </p:attrNameLst>
                                      </p:cBhvr>
                                      <p:tavLst>
                                        <p:tav tm="0">
                                          <p:val>
                                            <p:fltVal val="0.000000"/>
                                          </p:val>
                                        </p:tav>
                                        <p:tav tm="100000">
                                          <p:val>
                                            <p:strVal val="#ppt_h"/>
                                          </p:val>
                                        </p:tav>
                                      </p:tavLst>
                                    </p:anim>
                                    <p:anim calcmode="lin" valueType="num">
                                      <p:cBhvr>
                                        <p:cTn id="178" dur="500" fill="hold"/>
                                        <p:tgtEl>
                                          <p:spTgt spid="17522"/>
                                        </p:tgtEl>
                                        <p:attrNameLst>
                                          <p:attrName>style.rotation</p:attrName>
                                        </p:attrNameLst>
                                      </p:cBhvr>
                                      <p:tavLst>
                                        <p:tav tm="0">
                                          <p:val>
                                            <p:fltVal val="360.000000"/>
                                          </p:val>
                                        </p:tav>
                                        <p:tav tm="100000">
                                          <p:val>
                                            <p:fltVal val="0.000000"/>
                                          </p:val>
                                        </p:tav>
                                      </p:tavLst>
                                    </p:anim>
                                    <p:animEffect transition="in" filter="fade">
                                      <p:cBhvr>
                                        <p:cTn id="179" dur="500"/>
                                        <p:tgtEl>
                                          <p:spTgt spid="17522"/>
                                        </p:tgtEl>
                                      </p:cBhvr>
                                    </p:animEffect>
                                  </p:childTnLst>
                                </p:cTn>
                              </p:par>
                            </p:childTnLst>
                          </p:cTn>
                        </p:par>
                      </p:childTnLst>
                    </p:cTn>
                  </p:par>
                  <p:par>
                    <p:cTn id="180" fill="hold">
                      <p:stCondLst>
                        <p:cond delay="indefinite"/>
                      </p:stCondLst>
                      <p:childTnLst>
                        <p:par>
                          <p:cTn id="181" fill="hold">
                            <p:stCondLst>
                              <p:cond delay="0"/>
                            </p:stCondLst>
                            <p:childTnLst>
                              <p:par>
                                <p:cTn id="182" presetID="49" presetClass="entr" presetSubtype="0" decel="100000" fill="hold" grpId="0" nodeType="clickEffect">
                                  <p:stCondLst>
                                    <p:cond delay="0"/>
                                  </p:stCondLst>
                                  <p:childTnLst>
                                    <p:set>
                                      <p:cBhvr>
                                        <p:cTn id="183" dur="1" fill="hold">
                                          <p:stCondLst>
                                            <p:cond delay="0"/>
                                          </p:stCondLst>
                                        </p:cTn>
                                        <p:tgtEl>
                                          <p:spTgt spid="17523"/>
                                        </p:tgtEl>
                                        <p:attrNameLst>
                                          <p:attrName>style.visibility</p:attrName>
                                        </p:attrNameLst>
                                      </p:cBhvr>
                                      <p:to>
                                        <p:strVal val="visible"/>
                                      </p:to>
                                    </p:set>
                                    <p:anim calcmode="lin" valueType="num">
                                      <p:cBhvr>
                                        <p:cTn id="184" dur="500" fill="hold"/>
                                        <p:tgtEl>
                                          <p:spTgt spid="17523"/>
                                        </p:tgtEl>
                                        <p:attrNameLst>
                                          <p:attrName>ppt_w</p:attrName>
                                        </p:attrNameLst>
                                      </p:cBhvr>
                                      <p:tavLst>
                                        <p:tav tm="0">
                                          <p:val>
                                            <p:fltVal val="0.000000"/>
                                          </p:val>
                                        </p:tav>
                                        <p:tav tm="100000">
                                          <p:val>
                                            <p:strVal val="#ppt_w"/>
                                          </p:val>
                                        </p:tav>
                                      </p:tavLst>
                                    </p:anim>
                                    <p:anim calcmode="lin" valueType="num">
                                      <p:cBhvr>
                                        <p:cTn id="185" dur="500" fill="hold"/>
                                        <p:tgtEl>
                                          <p:spTgt spid="17523"/>
                                        </p:tgtEl>
                                        <p:attrNameLst>
                                          <p:attrName>ppt_h</p:attrName>
                                        </p:attrNameLst>
                                      </p:cBhvr>
                                      <p:tavLst>
                                        <p:tav tm="0">
                                          <p:val>
                                            <p:fltVal val="0.000000"/>
                                          </p:val>
                                        </p:tav>
                                        <p:tav tm="100000">
                                          <p:val>
                                            <p:strVal val="#ppt_h"/>
                                          </p:val>
                                        </p:tav>
                                      </p:tavLst>
                                    </p:anim>
                                    <p:anim calcmode="lin" valueType="num">
                                      <p:cBhvr>
                                        <p:cTn id="186" dur="500" fill="hold"/>
                                        <p:tgtEl>
                                          <p:spTgt spid="17523"/>
                                        </p:tgtEl>
                                        <p:attrNameLst>
                                          <p:attrName>style.rotation</p:attrName>
                                        </p:attrNameLst>
                                      </p:cBhvr>
                                      <p:tavLst>
                                        <p:tav tm="0">
                                          <p:val>
                                            <p:fltVal val="360.000000"/>
                                          </p:val>
                                        </p:tav>
                                        <p:tav tm="100000">
                                          <p:val>
                                            <p:fltVal val="0.000000"/>
                                          </p:val>
                                        </p:tav>
                                      </p:tavLst>
                                    </p:anim>
                                    <p:animEffect transition="in" filter="fade">
                                      <p:cBhvr>
                                        <p:cTn id="187" dur="500"/>
                                        <p:tgtEl>
                                          <p:spTgt spid="17523"/>
                                        </p:tgtEl>
                                      </p:cBhvr>
                                    </p:animEffect>
                                  </p:childTnLst>
                                </p:cTn>
                              </p:par>
                            </p:childTnLst>
                          </p:cTn>
                        </p:par>
                      </p:childTnLst>
                    </p:cTn>
                  </p:par>
                  <p:par>
                    <p:cTn id="188" fill="hold">
                      <p:stCondLst>
                        <p:cond delay="indefinite"/>
                      </p:stCondLst>
                      <p:childTnLst>
                        <p:par>
                          <p:cTn id="189" fill="hold">
                            <p:stCondLst>
                              <p:cond delay="0"/>
                            </p:stCondLst>
                            <p:childTnLst>
                              <p:par>
                                <p:cTn id="190" presetID="49" presetClass="entr" presetSubtype="0" decel="100000" fill="hold" grpId="0" nodeType="clickEffect">
                                  <p:stCondLst>
                                    <p:cond delay="0"/>
                                  </p:stCondLst>
                                  <p:childTnLst>
                                    <p:set>
                                      <p:cBhvr>
                                        <p:cTn id="191" dur="1" fill="hold">
                                          <p:stCondLst>
                                            <p:cond delay="0"/>
                                          </p:stCondLst>
                                        </p:cTn>
                                        <p:tgtEl>
                                          <p:spTgt spid="17524"/>
                                        </p:tgtEl>
                                        <p:attrNameLst>
                                          <p:attrName>style.visibility</p:attrName>
                                        </p:attrNameLst>
                                      </p:cBhvr>
                                      <p:to>
                                        <p:strVal val="visible"/>
                                      </p:to>
                                    </p:set>
                                    <p:anim calcmode="lin" valueType="num">
                                      <p:cBhvr>
                                        <p:cTn id="192" dur="500" fill="hold"/>
                                        <p:tgtEl>
                                          <p:spTgt spid="17524"/>
                                        </p:tgtEl>
                                        <p:attrNameLst>
                                          <p:attrName>ppt_w</p:attrName>
                                        </p:attrNameLst>
                                      </p:cBhvr>
                                      <p:tavLst>
                                        <p:tav tm="0">
                                          <p:val>
                                            <p:fltVal val="0.000000"/>
                                          </p:val>
                                        </p:tav>
                                        <p:tav tm="100000">
                                          <p:val>
                                            <p:strVal val="#ppt_w"/>
                                          </p:val>
                                        </p:tav>
                                      </p:tavLst>
                                    </p:anim>
                                    <p:anim calcmode="lin" valueType="num">
                                      <p:cBhvr>
                                        <p:cTn id="193" dur="500" fill="hold"/>
                                        <p:tgtEl>
                                          <p:spTgt spid="17524"/>
                                        </p:tgtEl>
                                        <p:attrNameLst>
                                          <p:attrName>ppt_h</p:attrName>
                                        </p:attrNameLst>
                                      </p:cBhvr>
                                      <p:tavLst>
                                        <p:tav tm="0">
                                          <p:val>
                                            <p:fltVal val="0.000000"/>
                                          </p:val>
                                        </p:tav>
                                        <p:tav tm="100000">
                                          <p:val>
                                            <p:strVal val="#ppt_h"/>
                                          </p:val>
                                        </p:tav>
                                      </p:tavLst>
                                    </p:anim>
                                    <p:anim calcmode="lin" valueType="num">
                                      <p:cBhvr>
                                        <p:cTn id="194" dur="500" fill="hold"/>
                                        <p:tgtEl>
                                          <p:spTgt spid="17524"/>
                                        </p:tgtEl>
                                        <p:attrNameLst>
                                          <p:attrName>style.rotation</p:attrName>
                                        </p:attrNameLst>
                                      </p:cBhvr>
                                      <p:tavLst>
                                        <p:tav tm="0">
                                          <p:val>
                                            <p:fltVal val="360.000000"/>
                                          </p:val>
                                        </p:tav>
                                        <p:tav tm="100000">
                                          <p:val>
                                            <p:fltVal val="0.000000"/>
                                          </p:val>
                                        </p:tav>
                                      </p:tavLst>
                                    </p:anim>
                                    <p:animEffect transition="in" filter="fade">
                                      <p:cBhvr>
                                        <p:cTn id="195" dur="500"/>
                                        <p:tgtEl>
                                          <p:spTgt spid="17524"/>
                                        </p:tgtEl>
                                      </p:cBhvr>
                                    </p:animEffect>
                                  </p:childTnLst>
                                </p:cTn>
                              </p:par>
                            </p:childTnLst>
                          </p:cTn>
                        </p:par>
                      </p:childTnLst>
                    </p:cTn>
                  </p:par>
                  <p:par>
                    <p:cTn id="196" fill="hold">
                      <p:stCondLst>
                        <p:cond delay="indefinite"/>
                      </p:stCondLst>
                      <p:childTnLst>
                        <p:par>
                          <p:cTn id="197" fill="hold">
                            <p:stCondLst>
                              <p:cond delay="0"/>
                            </p:stCondLst>
                            <p:childTnLst>
                              <p:par>
                                <p:cTn id="198" presetID="49" presetClass="entr" presetSubtype="0" decel="100000" fill="hold" grpId="0" nodeType="clickEffect">
                                  <p:stCondLst>
                                    <p:cond delay="0"/>
                                  </p:stCondLst>
                                  <p:childTnLst>
                                    <p:set>
                                      <p:cBhvr>
                                        <p:cTn id="199" dur="1" fill="hold">
                                          <p:stCondLst>
                                            <p:cond delay="0"/>
                                          </p:stCondLst>
                                        </p:cTn>
                                        <p:tgtEl>
                                          <p:spTgt spid="17525"/>
                                        </p:tgtEl>
                                        <p:attrNameLst>
                                          <p:attrName>style.visibility</p:attrName>
                                        </p:attrNameLst>
                                      </p:cBhvr>
                                      <p:to>
                                        <p:strVal val="visible"/>
                                      </p:to>
                                    </p:set>
                                    <p:anim calcmode="lin" valueType="num">
                                      <p:cBhvr>
                                        <p:cTn id="200" dur="500" fill="hold"/>
                                        <p:tgtEl>
                                          <p:spTgt spid="17525"/>
                                        </p:tgtEl>
                                        <p:attrNameLst>
                                          <p:attrName>ppt_w</p:attrName>
                                        </p:attrNameLst>
                                      </p:cBhvr>
                                      <p:tavLst>
                                        <p:tav tm="0">
                                          <p:val>
                                            <p:fltVal val="0.000000"/>
                                          </p:val>
                                        </p:tav>
                                        <p:tav tm="100000">
                                          <p:val>
                                            <p:strVal val="#ppt_w"/>
                                          </p:val>
                                        </p:tav>
                                      </p:tavLst>
                                    </p:anim>
                                    <p:anim calcmode="lin" valueType="num">
                                      <p:cBhvr>
                                        <p:cTn id="201" dur="500" fill="hold"/>
                                        <p:tgtEl>
                                          <p:spTgt spid="17525"/>
                                        </p:tgtEl>
                                        <p:attrNameLst>
                                          <p:attrName>ppt_h</p:attrName>
                                        </p:attrNameLst>
                                      </p:cBhvr>
                                      <p:tavLst>
                                        <p:tav tm="0">
                                          <p:val>
                                            <p:fltVal val="0.000000"/>
                                          </p:val>
                                        </p:tav>
                                        <p:tav tm="100000">
                                          <p:val>
                                            <p:strVal val="#ppt_h"/>
                                          </p:val>
                                        </p:tav>
                                      </p:tavLst>
                                    </p:anim>
                                    <p:anim calcmode="lin" valueType="num">
                                      <p:cBhvr>
                                        <p:cTn id="202" dur="500" fill="hold"/>
                                        <p:tgtEl>
                                          <p:spTgt spid="17525"/>
                                        </p:tgtEl>
                                        <p:attrNameLst>
                                          <p:attrName>style.rotation</p:attrName>
                                        </p:attrNameLst>
                                      </p:cBhvr>
                                      <p:tavLst>
                                        <p:tav tm="0">
                                          <p:val>
                                            <p:fltVal val="360.000000"/>
                                          </p:val>
                                        </p:tav>
                                        <p:tav tm="100000">
                                          <p:val>
                                            <p:fltVal val="0.000000"/>
                                          </p:val>
                                        </p:tav>
                                      </p:tavLst>
                                    </p:anim>
                                    <p:animEffect transition="in" filter="fade">
                                      <p:cBhvr>
                                        <p:cTn id="203" dur="500"/>
                                        <p:tgtEl>
                                          <p:spTgt spid="17525"/>
                                        </p:tgtEl>
                                      </p:cBhvr>
                                    </p:animEffect>
                                  </p:childTnLst>
                                </p:cTn>
                              </p:par>
                            </p:childTnLst>
                          </p:cTn>
                        </p:par>
                      </p:childTnLst>
                    </p:cTn>
                  </p:par>
                  <p:par>
                    <p:cTn id="204" fill="hold">
                      <p:stCondLst>
                        <p:cond delay="indefinite"/>
                      </p:stCondLst>
                      <p:childTnLst>
                        <p:par>
                          <p:cTn id="205" fill="hold">
                            <p:stCondLst>
                              <p:cond delay="0"/>
                            </p:stCondLst>
                            <p:childTnLst>
                              <p:par>
                                <p:cTn id="206" presetID="49" presetClass="entr" presetSubtype="0" decel="100000" fill="hold" grpId="0" nodeType="clickEffect">
                                  <p:stCondLst>
                                    <p:cond delay="0"/>
                                  </p:stCondLst>
                                  <p:childTnLst>
                                    <p:set>
                                      <p:cBhvr>
                                        <p:cTn id="207" dur="1" fill="hold">
                                          <p:stCondLst>
                                            <p:cond delay="0"/>
                                          </p:stCondLst>
                                        </p:cTn>
                                        <p:tgtEl>
                                          <p:spTgt spid="17526"/>
                                        </p:tgtEl>
                                        <p:attrNameLst>
                                          <p:attrName>style.visibility</p:attrName>
                                        </p:attrNameLst>
                                      </p:cBhvr>
                                      <p:to>
                                        <p:strVal val="visible"/>
                                      </p:to>
                                    </p:set>
                                    <p:anim calcmode="lin" valueType="num">
                                      <p:cBhvr>
                                        <p:cTn id="208" dur="500" fill="hold"/>
                                        <p:tgtEl>
                                          <p:spTgt spid="17526"/>
                                        </p:tgtEl>
                                        <p:attrNameLst>
                                          <p:attrName>ppt_w</p:attrName>
                                        </p:attrNameLst>
                                      </p:cBhvr>
                                      <p:tavLst>
                                        <p:tav tm="0">
                                          <p:val>
                                            <p:fltVal val="0.000000"/>
                                          </p:val>
                                        </p:tav>
                                        <p:tav tm="100000">
                                          <p:val>
                                            <p:strVal val="#ppt_w"/>
                                          </p:val>
                                        </p:tav>
                                      </p:tavLst>
                                    </p:anim>
                                    <p:anim calcmode="lin" valueType="num">
                                      <p:cBhvr>
                                        <p:cTn id="209" dur="500" fill="hold"/>
                                        <p:tgtEl>
                                          <p:spTgt spid="17526"/>
                                        </p:tgtEl>
                                        <p:attrNameLst>
                                          <p:attrName>ppt_h</p:attrName>
                                        </p:attrNameLst>
                                      </p:cBhvr>
                                      <p:tavLst>
                                        <p:tav tm="0">
                                          <p:val>
                                            <p:fltVal val="0.000000"/>
                                          </p:val>
                                        </p:tav>
                                        <p:tav tm="100000">
                                          <p:val>
                                            <p:strVal val="#ppt_h"/>
                                          </p:val>
                                        </p:tav>
                                      </p:tavLst>
                                    </p:anim>
                                    <p:anim calcmode="lin" valueType="num">
                                      <p:cBhvr>
                                        <p:cTn id="210" dur="500" fill="hold"/>
                                        <p:tgtEl>
                                          <p:spTgt spid="17526"/>
                                        </p:tgtEl>
                                        <p:attrNameLst>
                                          <p:attrName>style.rotation</p:attrName>
                                        </p:attrNameLst>
                                      </p:cBhvr>
                                      <p:tavLst>
                                        <p:tav tm="0">
                                          <p:val>
                                            <p:fltVal val="360.000000"/>
                                          </p:val>
                                        </p:tav>
                                        <p:tav tm="100000">
                                          <p:val>
                                            <p:fltVal val="0.000000"/>
                                          </p:val>
                                        </p:tav>
                                      </p:tavLst>
                                    </p:anim>
                                    <p:animEffect transition="in" filter="fade">
                                      <p:cBhvr>
                                        <p:cTn id="211" dur="500"/>
                                        <p:tgtEl>
                                          <p:spTgt spid="17526"/>
                                        </p:tgtEl>
                                      </p:cBhvr>
                                    </p:animEffect>
                                  </p:childTnLst>
                                </p:cTn>
                              </p:par>
                            </p:childTnLst>
                          </p:cTn>
                        </p:par>
                      </p:childTnLst>
                    </p:cTn>
                  </p:par>
                  <p:par>
                    <p:cTn id="212" fill="hold">
                      <p:stCondLst>
                        <p:cond delay="indefinite"/>
                      </p:stCondLst>
                      <p:childTnLst>
                        <p:par>
                          <p:cTn id="213" fill="hold">
                            <p:stCondLst>
                              <p:cond delay="0"/>
                            </p:stCondLst>
                            <p:childTnLst>
                              <p:par>
                                <p:cTn id="214" presetID="49" presetClass="entr" presetSubtype="0" decel="100000" fill="hold" grpId="0" nodeType="clickEffect">
                                  <p:stCondLst>
                                    <p:cond delay="0"/>
                                  </p:stCondLst>
                                  <p:childTnLst>
                                    <p:set>
                                      <p:cBhvr>
                                        <p:cTn id="215" dur="1" fill="hold">
                                          <p:stCondLst>
                                            <p:cond delay="0"/>
                                          </p:stCondLst>
                                        </p:cTn>
                                        <p:tgtEl>
                                          <p:spTgt spid="17527"/>
                                        </p:tgtEl>
                                        <p:attrNameLst>
                                          <p:attrName>style.visibility</p:attrName>
                                        </p:attrNameLst>
                                      </p:cBhvr>
                                      <p:to>
                                        <p:strVal val="visible"/>
                                      </p:to>
                                    </p:set>
                                    <p:anim calcmode="lin" valueType="num">
                                      <p:cBhvr>
                                        <p:cTn id="216" dur="500" fill="hold"/>
                                        <p:tgtEl>
                                          <p:spTgt spid="17527"/>
                                        </p:tgtEl>
                                        <p:attrNameLst>
                                          <p:attrName>ppt_w</p:attrName>
                                        </p:attrNameLst>
                                      </p:cBhvr>
                                      <p:tavLst>
                                        <p:tav tm="0">
                                          <p:val>
                                            <p:fltVal val="0.000000"/>
                                          </p:val>
                                        </p:tav>
                                        <p:tav tm="100000">
                                          <p:val>
                                            <p:strVal val="#ppt_w"/>
                                          </p:val>
                                        </p:tav>
                                      </p:tavLst>
                                    </p:anim>
                                    <p:anim calcmode="lin" valueType="num">
                                      <p:cBhvr>
                                        <p:cTn id="217" dur="500" fill="hold"/>
                                        <p:tgtEl>
                                          <p:spTgt spid="17527"/>
                                        </p:tgtEl>
                                        <p:attrNameLst>
                                          <p:attrName>ppt_h</p:attrName>
                                        </p:attrNameLst>
                                      </p:cBhvr>
                                      <p:tavLst>
                                        <p:tav tm="0">
                                          <p:val>
                                            <p:fltVal val="0.000000"/>
                                          </p:val>
                                        </p:tav>
                                        <p:tav tm="100000">
                                          <p:val>
                                            <p:strVal val="#ppt_h"/>
                                          </p:val>
                                        </p:tav>
                                      </p:tavLst>
                                    </p:anim>
                                    <p:anim calcmode="lin" valueType="num">
                                      <p:cBhvr>
                                        <p:cTn id="218" dur="500" fill="hold"/>
                                        <p:tgtEl>
                                          <p:spTgt spid="17527"/>
                                        </p:tgtEl>
                                        <p:attrNameLst>
                                          <p:attrName>style.rotation</p:attrName>
                                        </p:attrNameLst>
                                      </p:cBhvr>
                                      <p:tavLst>
                                        <p:tav tm="0">
                                          <p:val>
                                            <p:fltVal val="360.000000"/>
                                          </p:val>
                                        </p:tav>
                                        <p:tav tm="100000">
                                          <p:val>
                                            <p:fltVal val="0.000000"/>
                                          </p:val>
                                        </p:tav>
                                      </p:tavLst>
                                    </p:anim>
                                    <p:animEffect transition="in" filter="fade">
                                      <p:cBhvr>
                                        <p:cTn id="219" dur="500"/>
                                        <p:tgtEl>
                                          <p:spTgt spid="17527"/>
                                        </p:tgtEl>
                                      </p:cBhvr>
                                    </p:animEffect>
                                  </p:childTnLst>
                                </p:cTn>
                              </p:par>
                            </p:childTnLst>
                          </p:cTn>
                        </p:par>
                      </p:childTnLst>
                    </p:cTn>
                  </p:par>
                </p:childTnLst>
              </p:cTn>
              <p:nextCondLst>
                <p:cond evt="onClick" delay="0">
                  <p:tgtEl>
                    <p:spTgt spid="17501"/>
                  </p:tgtEl>
                </p:cond>
              </p:nextCondLst>
            </p:seq>
            <p:seq concurrent="1" nextAc="seek">
              <p:cTn id="220" restart="whenNotActive" fill="hold" evtFilter="cancelBubble" nodeType="interactiveSeq">
                <p:stCondLst>
                  <p:cond evt="onClick" delay="0">
                    <p:tgtEl>
                      <p:spTgt spid="17519"/>
                    </p:tgtEl>
                  </p:cond>
                </p:stCondLst>
                <p:endSync evt="end" delay="0">
                  <p:rtn val="all"/>
                </p:endSync>
                <p:childTnLst>
                  <p:par>
                    <p:cTn id="221" fill="hold">
                      <p:stCondLst>
                        <p:cond delay="0"/>
                      </p:stCondLst>
                      <p:childTnLst>
                        <p:par>
                          <p:cTn id="222" fill="hold">
                            <p:stCondLst>
                              <p:cond delay="0"/>
                            </p:stCondLst>
                            <p:childTnLst>
                              <p:par>
                                <p:cTn id="223" presetID="15" presetClass="exit" presetSubtype="0" fill="hold" grpId="1" nodeType="withEffect">
                                  <p:stCondLst>
                                    <p:cond delay="0"/>
                                  </p:stCondLst>
                                  <p:childTnLst>
                                    <p:anim calcmode="lin" valueType="num">
                                      <p:cBhvr>
                                        <p:cTn id="224" dur="1000"/>
                                        <p:tgtEl>
                                          <p:spTgt spid="17519"/>
                                        </p:tgtEl>
                                        <p:attrNameLst>
                                          <p:attrName>ppt_w</p:attrName>
                                        </p:attrNameLst>
                                      </p:cBhvr>
                                      <p:tavLst>
                                        <p:tav tm="0">
                                          <p:val>
                                            <p:strVal val="ppt_w"/>
                                          </p:val>
                                        </p:tav>
                                        <p:tav tm="100000">
                                          <p:val>
                                            <p:fltVal val="0.000000"/>
                                          </p:val>
                                        </p:tav>
                                      </p:tavLst>
                                    </p:anim>
                                    <p:anim calcmode="lin" valueType="num">
                                      <p:cBhvr>
                                        <p:cTn id="225" dur="1000"/>
                                        <p:tgtEl>
                                          <p:spTgt spid="17519"/>
                                        </p:tgtEl>
                                        <p:attrNameLst>
                                          <p:attrName>ppt_h</p:attrName>
                                        </p:attrNameLst>
                                      </p:cBhvr>
                                      <p:tavLst>
                                        <p:tav tm="0">
                                          <p:val>
                                            <p:strVal val="ppt_h"/>
                                          </p:val>
                                        </p:tav>
                                        <p:tav tm="100000">
                                          <p:val>
                                            <p:fltVal val="0.000000"/>
                                          </p:val>
                                        </p:tav>
                                      </p:tavLst>
                                    </p:anim>
                                    <p:anim calcmode="lin" valueType="num">
                                      <p:cBhvr>
                                        <p:cTn id="226" dur="1000"/>
                                        <p:tgtEl>
                                          <p:spTgt spid="1751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27" dur="1000"/>
                                        <p:tgtEl>
                                          <p:spTgt spid="1751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8" dur="1" fill="hold">
                                          <p:stCondLst>
                                            <p:cond delay="999"/>
                                          </p:stCondLst>
                                        </p:cTn>
                                        <p:tgtEl>
                                          <p:spTgt spid="17519"/>
                                        </p:tgtEl>
                                        <p:attrNameLst>
                                          <p:attrName>style.visibility</p:attrName>
                                        </p:attrNameLst>
                                      </p:cBhvr>
                                      <p:to>
                                        <p:strVal val="hidden"/>
                                      </p:to>
                                    </p:set>
                                  </p:childTnLst>
                                </p:cTn>
                              </p:par>
                            </p:childTnLst>
                          </p:cTn>
                        </p:par>
                      </p:childTnLst>
                    </p:cTn>
                  </p:par>
                </p:childTnLst>
              </p:cTn>
              <p:nextCondLst>
                <p:cond evt="onClick" delay="0">
                  <p:tgtEl>
                    <p:spTgt spid="17519"/>
                  </p:tgtEl>
                </p:cond>
              </p:nextCondLst>
            </p:seq>
            <p:seq concurrent="1" nextAc="seek">
              <p:cTn id="229" restart="whenNotActive" fill="hold" evtFilter="cancelBubble" nodeType="interactiveSeq">
                <p:stCondLst>
                  <p:cond evt="onClick" delay="0">
                    <p:tgtEl>
                      <p:spTgt spid="17516"/>
                    </p:tgtEl>
                  </p:cond>
                </p:stCondLst>
                <p:endSync evt="end" delay="0">
                  <p:rtn val="all"/>
                </p:endSync>
                <p:childTnLst>
                  <p:par>
                    <p:cTn id="230" fill="hold">
                      <p:stCondLst>
                        <p:cond delay="0"/>
                      </p:stCondLst>
                      <p:childTnLst>
                        <p:par>
                          <p:cTn id="231" fill="hold">
                            <p:stCondLst>
                              <p:cond delay="0"/>
                            </p:stCondLst>
                            <p:childTnLst>
                              <p:par>
                                <p:cTn id="232" presetID="15" presetClass="exit" presetSubtype="0" fill="hold" grpId="1" nodeType="withEffect">
                                  <p:stCondLst>
                                    <p:cond delay="0"/>
                                  </p:stCondLst>
                                  <p:childTnLst>
                                    <p:anim calcmode="lin" valueType="num">
                                      <p:cBhvr>
                                        <p:cTn id="233" dur="1000"/>
                                        <p:tgtEl>
                                          <p:spTgt spid="17516"/>
                                        </p:tgtEl>
                                        <p:attrNameLst>
                                          <p:attrName>ppt_w</p:attrName>
                                        </p:attrNameLst>
                                      </p:cBhvr>
                                      <p:tavLst>
                                        <p:tav tm="0">
                                          <p:val>
                                            <p:strVal val="ppt_w"/>
                                          </p:val>
                                        </p:tav>
                                        <p:tav tm="100000">
                                          <p:val>
                                            <p:fltVal val="0.000000"/>
                                          </p:val>
                                        </p:tav>
                                      </p:tavLst>
                                    </p:anim>
                                    <p:anim calcmode="lin" valueType="num">
                                      <p:cBhvr>
                                        <p:cTn id="234" dur="1000"/>
                                        <p:tgtEl>
                                          <p:spTgt spid="17516"/>
                                        </p:tgtEl>
                                        <p:attrNameLst>
                                          <p:attrName>ppt_h</p:attrName>
                                        </p:attrNameLst>
                                      </p:cBhvr>
                                      <p:tavLst>
                                        <p:tav tm="0">
                                          <p:val>
                                            <p:strVal val="ppt_h"/>
                                          </p:val>
                                        </p:tav>
                                        <p:tav tm="100000">
                                          <p:val>
                                            <p:fltVal val="0.000000"/>
                                          </p:val>
                                        </p:tav>
                                      </p:tavLst>
                                    </p:anim>
                                    <p:anim calcmode="lin" valueType="num">
                                      <p:cBhvr>
                                        <p:cTn id="235" dur="1000"/>
                                        <p:tgtEl>
                                          <p:spTgt spid="175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6" dur="1000"/>
                                        <p:tgtEl>
                                          <p:spTgt spid="175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37" dur="1" fill="hold">
                                          <p:stCondLst>
                                            <p:cond delay="999"/>
                                          </p:stCondLst>
                                        </p:cTn>
                                        <p:tgtEl>
                                          <p:spTgt spid="17516"/>
                                        </p:tgtEl>
                                        <p:attrNameLst>
                                          <p:attrName>style.visibility</p:attrName>
                                        </p:attrNameLst>
                                      </p:cBhvr>
                                      <p:to>
                                        <p:strVal val="hidden"/>
                                      </p:to>
                                    </p:set>
                                  </p:childTnLst>
                                </p:cTn>
                              </p:par>
                            </p:childTnLst>
                          </p:cTn>
                        </p:par>
                      </p:childTnLst>
                    </p:cTn>
                  </p:par>
                </p:childTnLst>
              </p:cTn>
              <p:nextCondLst>
                <p:cond evt="onClick" delay="0">
                  <p:tgtEl>
                    <p:spTgt spid="17516"/>
                  </p:tgtEl>
                </p:cond>
              </p:nextCondLst>
            </p:seq>
            <p:seq concurrent="1" nextAc="seek">
              <p:cTn id="238" restart="whenNotActive" fill="hold" evtFilter="cancelBubble" nodeType="interactiveSeq">
                <p:stCondLst>
                  <p:cond evt="onClick" delay="0">
                    <p:tgtEl>
                      <p:spTgt spid="17518"/>
                    </p:tgtEl>
                  </p:cond>
                </p:stCondLst>
                <p:endSync evt="end" delay="0">
                  <p:rtn val="all"/>
                </p:endSync>
                <p:childTnLst>
                  <p:par>
                    <p:cTn id="239" fill="hold">
                      <p:stCondLst>
                        <p:cond delay="0"/>
                      </p:stCondLst>
                      <p:childTnLst>
                        <p:par>
                          <p:cTn id="240" fill="hold">
                            <p:stCondLst>
                              <p:cond delay="0"/>
                            </p:stCondLst>
                            <p:childTnLst>
                              <p:par>
                                <p:cTn id="241" presetID="15" presetClass="exit" presetSubtype="0" fill="hold" grpId="1" nodeType="withEffect">
                                  <p:stCondLst>
                                    <p:cond delay="0"/>
                                  </p:stCondLst>
                                  <p:childTnLst>
                                    <p:anim calcmode="lin" valueType="num">
                                      <p:cBhvr>
                                        <p:cTn id="242" dur="1000"/>
                                        <p:tgtEl>
                                          <p:spTgt spid="17518"/>
                                        </p:tgtEl>
                                        <p:attrNameLst>
                                          <p:attrName>ppt_w</p:attrName>
                                        </p:attrNameLst>
                                      </p:cBhvr>
                                      <p:tavLst>
                                        <p:tav tm="0">
                                          <p:val>
                                            <p:strVal val="ppt_w"/>
                                          </p:val>
                                        </p:tav>
                                        <p:tav tm="100000">
                                          <p:val>
                                            <p:fltVal val="0.000000"/>
                                          </p:val>
                                        </p:tav>
                                      </p:tavLst>
                                    </p:anim>
                                    <p:anim calcmode="lin" valueType="num">
                                      <p:cBhvr>
                                        <p:cTn id="243" dur="1000"/>
                                        <p:tgtEl>
                                          <p:spTgt spid="17518"/>
                                        </p:tgtEl>
                                        <p:attrNameLst>
                                          <p:attrName>ppt_h</p:attrName>
                                        </p:attrNameLst>
                                      </p:cBhvr>
                                      <p:tavLst>
                                        <p:tav tm="0">
                                          <p:val>
                                            <p:strVal val="ppt_h"/>
                                          </p:val>
                                        </p:tav>
                                        <p:tav tm="100000">
                                          <p:val>
                                            <p:fltVal val="0.000000"/>
                                          </p:val>
                                        </p:tav>
                                      </p:tavLst>
                                    </p:anim>
                                    <p:anim calcmode="lin" valueType="num">
                                      <p:cBhvr>
                                        <p:cTn id="244" dur="1000"/>
                                        <p:tgtEl>
                                          <p:spTgt spid="1751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45" dur="1000"/>
                                        <p:tgtEl>
                                          <p:spTgt spid="1751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6" dur="1" fill="hold">
                                          <p:stCondLst>
                                            <p:cond delay="999"/>
                                          </p:stCondLst>
                                        </p:cTn>
                                        <p:tgtEl>
                                          <p:spTgt spid="17518"/>
                                        </p:tgtEl>
                                        <p:attrNameLst>
                                          <p:attrName>style.visibility</p:attrName>
                                        </p:attrNameLst>
                                      </p:cBhvr>
                                      <p:to>
                                        <p:strVal val="hidden"/>
                                      </p:to>
                                    </p:set>
                                  </p:childTnLst>
                                </p:cTn>
                              </p:par>
                            </p:childTnLst>
                          </p:cTn>
                        </p:par>
                      </p:childTnLst>
                    </p:cTn>
                  </p:par>
                </p:childTnLst>
              </p:cTn>
              <p:nextCondLst>
                <p:cond evt="onClick" delay="0">
                  <p:tgtEl>
                    <p:spTgt spid="17518"/>
                  </p:tgtEl>
                </p:cond>
              </p:nextCondLst>
            </p:seq>
            <p:seq concurrent="1" nextAc="seek">
              <p:cTn id="247" restart="whenNotActive" fill="hold" evtFilter="cancelBubble" nodeType="interactiveSeq">
                <p:stCondLst>
                  <p:cond evt="onClick" delay="0">
                    <p:tgtEl>
                      <p:spTgt spid="17517"/>
                    </p:tgtEl>
                  </p:cond>
                </p:stCondLst>
                <p:endSync evt="end" delay="0">
                  <p:rtn val="all"/>
                </p:endSync>
                <p:childTnLst>
                  <p:par>
                    <p:cTn id="248" fill="hold">
                      <p:stCondLst>
                        <p:cond delay="0"/>
                      </p:stCondLst>
                      <p:childTnLst>
                        <p:par>
                          <p:cTn id="249" fill="hold">
                            <p:stCondLst>
                              <p:cond delay="0"/>
                            </p:stCondLst>
                            <p:childTnLst>
                              <p:par>
                                <p:cTn id="250" presetID="15" presetClass="exit" presetSubtype="0" fill="hold" grpId="1" nodeType="withEffect">
                                  <p:stCondLst>
                                    <p:cond delay="0"/>
                                  </p:stCondLst>
                                  <p:childTnLst>
                                    <p:anim calcmode="lin" valueType="num">
                                      <p:cBhvr>
                                        <p:cTn id="251" dur="1000"/>
                                        <p:tgtEl>
                                          <p:spTgt spid="17517"/>
                                        </p:tgtEl>
                                        <p:attrNameLst>
                                          <p:attrName>ppt_w</p:attrName>
                                        </p:attrNameLst>
                                      </p:cBhvr>
                                      <p:tavLst>
                                        <p:tav tm="0">
                                          <p:val>
                                            <p:strVal val="ppt_w"/>
                                          </p:val>
                                        </p:tav>
                                        <p:tav tm="100000">
                                          <p:val>
                                            <p:fltVal val="0.000000"/>
                                          </p:val>
                                        </p:tav>
                                      </p:tavLst>
                                    </p:anim>
                                    <p:anim calcmode="lin" valueType="num">
                                      <p:cBhvr>
                                        <p:cTn id="252" dur="1000"/>
                                        <p:tgtEl>
                                          <p:spTgt spid="17517"/>
                                        </p:tgtEl>
                                        <p:attrNameLst>
                                          <p:attrName>ppt_h</p:attrName>
                                        </p:attrNameLst>
                                      </p:cBhvr>
                                      <p:tavLst>
                                        <p:tav tm="0">
                                          <p:val>
                                            <p:strVal val="ppt_h"/>
                                          </p:val>
                                        </p:tav>
                                        <p:tav tm="100000">
                                          <p:val>
                                            <p:fltVal val="0.000000"/>
                                          </p:val>
                                        </p:tav>
                                      </p:tavLst>
                                    </p:anim>
                                    <p:anim calcmode="lin" valueType="num">
                                      <p:cBhvr>
                                        <p:cTn id="253" dur="1000"/>
                                        <p:tgtEl>
                                          <p:spTgt spid="175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4" dur="1000"/>
                                        <p:tgtEl>
                                          <p:spTgt spid="175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55" dur="1" fill="hold">
                                          <p:stCondLst>
                                            <p:cond delay="999"/>
                                          </p:stCondLst>
                                        </p:cTn>
                                        <p:tgtEl>
                                          <p:spTgt spid="17517"/>
                                        </p:tgtEl>
                                        <p:attrNameLst>
                                          <p:attrName>style.visibility</p:attrName>
                                        </p:attrNameLst>
                                      </p:cBhvr>
                                      <p:to>
                                        <p:strVal val="hidden"/>
                                      </p:to>
                                    </p:set>
                                  </p:childTnLst>
                                </p:cTn>
                              </p:par>
                            </p:childTnLst>
                          </p:cTn>
                        </p:par>
                      </p:childTnLst>
                    </p:cTn>
                  </p:par>
                </p:childTnLst>
              </p:cTn>
              <p:nextCondLst>
                <p:cond evt="onClick" delay="0">
                  <p:tgtEl>
                    <p:spTgt spid="17517"/>
                  </p:tgtEl>
                </p:cond>
              </p:nextCondLst>
            </p:seq>
            <p:seq concurrent="1" nextAc="seek">
              <p:cTn id="256" restart="whenNotActive" fill="hold" evtFilter="cancelBubble" nodeType="interactiveSeq">
                <p:stCondLst>
                  <p:cond evt="onClick" delay="0">
                    <p:tgtEl>
                      <p:spTgt spid="17515"/>
                    </p:tgtEl>
                  </p:cond>
                </p:stCondLst>
                <p:endSync evt="end" delay="0">
                  <p:rtn val="all"/>
                </p:endSync>
                <p:childTnLst>
                  <p:par>
                    <p:cTn id="257" fill="hold">
                      <p:stCondLst>
                        <p:cond delay="0"/>
                      </p:stCondLst>
                      <p:childTnLst>
                        <p:par>
                          <p:cTn id="258" fill="hold">
                            <p:stCondLst>
                              <p:cond delay="0"/>
                            </p:stCondLst>
                            <p:childTnLst>
                              <p:par>
                                <p:cTn id="259" presetID="15" presetClass="exit" presetSubtype="0" fill="hold" grpId="1" nodeType="withEffect">
                                  <p:stCondLst>
                                    <p:cond delay="0"/>
                                  </p:stCondLst>
                                  <p:childTnLst>
                                    <p:anim calcmode="lin" valueType="num">
                                      <p:cBhvr>
                                        <p:cTn id="260" dur="1000"/>
                                        <p:tgtEl>
                                          <p:spTgt spid="17515"/>
                                        </p:tgtEl>
                                        <p:attrNameLst>
                                          <p:attrName>ppt_w</p:attrName>
                                        </p:attrNameLst>
                                      </p:cBhvr>
                                      <p:tavLst>
                                        <p:tav tm="0">
                                          <p:val>
                                            <p:strVal val="ppt_w"/>
                                          </p:val>
                                        </p:tav>
                                        <p:tav tm="100000">
                                          <p:val>
                                            <p:fltVal val="0.000000"/>
                                          </p:val>
                                        </p:tav>
                                      </p:tavLst>
                                    </p:anim>
                                    <p:anim calcmode="lin" valueType="num">
                                      <p:cBhvr>
                                        <p:cTn id="261" dur="1000"/>
                                        <p:tgtEl>
                                          <p:spTgt spid="17515"/>
                                        </p:tgtEl>
                                        <p:attrNameLst>
                                          <p:attrName>ppt_h</p:attrName>
                                        </p:attrNameLst>
                                      </p:cBhvr>
                                      <p:tavLst>
                                        <p:tav tm="0">
                                          <p:val>
                                            <p:strVal val="ppt_h"/>
                                          </p:val>
                                        </p:tav>
                                        <p:tav tm="100000">
                                          <p:val>
                                            <p:fltVal val="0.000000"/>
                                          </p:val>
                                        </p:tav>
                                      </p:tavLst>
                                    </p:anim>
                                    <p:anim calcmode="lin" valueType="num">
                                      <p:cBhvr>
                                        <p:cTn id="262" dur="1000"/>
                                        <p:tgtEl>
                                          <p:spTgt spid="175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3" dur="1000"/>
                                        <p:tgtEl>
                                          <p:spTgt spid="175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4" dur="1" fill="hold">
                                          <p:stCondLst>
                                            <p:cond delay="999"/>
                                          </p:stCondLst>
                                        </p:cTn>
                                        <p:tgtEl>
                                          <p:spTgt spid="17515"/>
                                        </p:tgtEl>
                                        <p:attrNameLst>
                                          <p:attrName>style.visibility</p:attrName>
                                        </p:attrNameLst>
                                      </p:cBhvr>
                                      <p:to>
                                        <p:strVal val="hidden"/>
                                      </p:to>
                                    </p:set>
                                  </p:childTnLst>
                                </p:cTn>
                              </p:par>
                            </p:childTnLst>
                          </p:cTn>
                        </p:par>
                      </p:childTnLst>
                    </p:cTn>
                  </p:par>
                </p:childTnLst>
              </p:cTn>
              <p:nextCondLst>
                <p:cond evt="onClick" delay="0">
                  <p:tgtEl>
                    <p:spTgt spid="17515"/>
                  </p:tgtEl>
                </p:cond>
              </p:nextCondLst>
            </p:seq>
            <p:seq concurrent="1" nextAc="seek">
              <p:cTn id="265" restart="whenNotActive" fill="hold" evtFilter="cancelBubble" nodeType="interactiveSeq">
                <p:stCondLst>
                  <p:cond evt="onClick" delay="0">
                    <p:tgtEl>
                      <p:spTgt spid="17514"/>
                    </p:tgtEl>
                  </p:cond>
                </p:stCondLst>
                <p:endSync evt="end" delay="0">
                  <p:rtn val="all"/>
                </p:endSync>
                <p:childTnLst>
                  <p:par>
                    <p:cTn id="266" fill="hold">
                      <p:stCondLst>
                        <p:cond delay="0"/>
                      </p:stCondLst>
                      <p:childTnLst>
                        <p:par>
                          <p:cTn id="267" fill="hold">
                            <p:stCondLst>
                              <p:cond delay="0"/>
                            </p:stCondLst>
                            <p:childTnLst>
                              <p:par>
                                <p:cTn id="268" presetID="15" presetClass="exit" presetSubtype="0" fill="hold" grpId="1" nodeType="withEffect">
                                  <p:stCondLst>
                                    <p:cond delay="0"/>
                                  </p:stCondLst>
                                  <p:childTnLst>
                                    <p:anim calcmode="lin" valueType="num">
                                      <p:cBhvr>
                                        <p:cTn id="269" dur="1000"/>
                                        <p:tgtEl>
                                          <p:spTgt spid="17514"/>
                                        </p:tgtEl>
                                        <p:attrNameLst>
                                          <p:attrName>ppt_w</p:attrName>
                                        </p:attrNameLst>
                                      </p:cBhvr>
                                      <p:tavLst>
                                        <p:tav tm="0">
                                          <p:val>
                                            <p:strVal val="ppt_w"/>
                                          </p:val>
                                        </p:tav>
                                        <p:tav tm="100000">
                                          <p:val>
                                            <p:fltVal val="0.000000"/>
                                          </p:val>
                                        </p:tav>
                                      </p:tavLst>
                                    </p:anim>
                                    <p:anim calcmode="lin" valueType="num">
                                      <p:cBhvr>
                                        <p:cTn id="270" dur="1000"/>
                                        <p:tgtEl>
                                          <p:spTgt spid="17514"/>
                                        </p:tgtEl>
                                        <p:attrNameLst>
                                          <p:attrName>ppt_h</p:attrName>
                                        </p:attrNameLst>
                                      </p:cBhvr>
                                      <p:tavLst>
                                        <p:tav tm="0">
                                          <p:val>
                                            <p:strVal val="ppt_h"/>
                                          </p:val>
                                        </p:tav>
                                        <p:tav tm="100000">
                                          <p:val>
                                            <p:fltVal val="0.000000"/>
                                          </p:val>
                                        </p:tav>
                                      </p:tavLst>
                                    </p:anim>
                                    <p:anim calcmode="lin" valueType="num">
                                      <p:cBhvr>
                                        <p:cTn id="271" dur="1000"/>
                                        <p:tgtEl>
                                          <p:spTgt spid="175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2" dur="1000"/>
                                        <p:tgtEl>
                                          <p:spTgt spid="175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73" dur="1" fill="hold">
                                          <p:stCondLst>
                                            <p:cond delay="999"/>
                                          </p:stCondLst>
                                        </p:cTn>
                                        <p:tgtEl>
                                          <p:spTgt spid="17514"/>
                                        </p:tgtEl>
                                        <p:attrNameLst>
                                          <p:attrName>style.visibility</p:attrName>
                                        </p:attrNameLst>
                                      </p:cBhvr>
                                      <p:to>
                                        <p:strVal val="hidden"/>
                                      </p:to>
                                    </p:set>
                                  </p:childTnLst>
                                </p:cTn>
                              </p:par>
                            </p:childTnLst>
                          </p:cTn>
                        </p:par>
                      </p:childTnLst>
                    </p:cTn>
                  </p:par>
                </p:childTnLst>
              </p:cTn>
              <p:nextCondLst>
                <p:cond evt="onClick" delay="0">
                  <p:tgtEl>
                    <p:spTgt spid="17514"/>
                  </p:tgtEl>
                </p:cond>
              </p:nextCondLst>
            </p:seq>
            <p:seq concurrent="1" nextAc="seek">
              <p:cTn id="274" restart="whenNotActive" fill="hold" evtFilter="cancelBubble" nodeType="interactiveSeq">
                <p:stCondLst>
                  <p:cond evt="onClick" delay="0">
                    <p:tgtEl>
                      <p:spTgt spid="17513"/>
                    </p:tgtEl>
                  </p:cond>
                </p:stCondLst>
                <p:endSync evt="end" delay="0">
                  <p:rtn val="all"/>
                </p:endSync>
                <p:childTnLst>
                  <p:par>
                    <p:cTn id="275" fill="hold">
                      <p:stCondLst>
                        <p:cond delay="0"/>
                      </p:stCondLst>
                      <p:childTnLst>
                        <p:par>
                          <p:cTn id="276" fill="hold">
                            <p:stCondLst>
                              <p:cond delay="0"/>
                            </p:stCondLst>
                            <p:childTnLst>
                              <p:par>
                                <p:cTn id="277" presetID="15" presetClass="exit" presetSubtype="0" fill="hold" grpId="1" nodeType="withEffect">
                                  <p:stCondLst>
                                    <p:cond delay="0"/>
                                  </p:stCondLst>
                                  <p:childTnLst>
                                    <p:anim calcmode="lin" valueType="num">
                                      <p:cBhvr>
                                        <p:cTn id="278" dur="1000"/>
                                        <p:tgtEl>
                                          <p:spTgt spid="17513"/>
                                        </p:tgtEl>
                                        <p:attrNameLst>
                                          <p:attrName>ppt_w</p:attrName>
                                        </p:attrNameLst>
                                      </p:cBhvr>
                                      <p:tavLst>
                                        <p:tav tm="0">
                                          <p:val>
                                            <p:strVal val="ppt_w"/>
                                          </p:val>
                                        </p:tav>
                                        <p:tav tm="100000">
                                          <p:val>
                                            <p:fltVal val="0.000000"/>
                                          </p:val>
                                        </p:tav>
                                      </p:tavLst>
                                    </p:anim>
                                    <p:anim calcmode="lin" valueType="num">
                                      <p:cBhvr>
                                        <p:cTn id="279" dur="1000"/>
                                        <p:tgtEl>
                                          <p:spTgt spid="17513"/>
                                        </p:tgtEl>
                                        <p:attrNameLst>
                                          <p:attrName>ppt_h</p:attrName>
                                        </p:attrNameLst>
                                      </p:cBhvr>
                                      <p:tavLst>
                                        <p:tav tm="0">
                                          <p:val>
                                            <p:strVal val="ppt_h"/>
                                          </p:val>
                                        </p:tav>
                                        <p:tav tm="100000">
                                          <p:val>
                                            <p:fltVal val="0.000000"/>
                                          </p:val>
                                        </p:tav>
                                      </p:tavLst>
                                    </p:anim>
                                    <p:anim calcmode="lin" valueType="num">
                                      <p:cBhvr>
                                        <p:cTn id="280" dur="1000"/>
                                        <p:tgtEl>
                                          <p:spTgt spid="175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1" dur="1000"/>
                                        <p:tgtEl>
                                          <p:spTgt spid="175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2" dur="1" fill="hold">
                                          <p:stCondLst>
                                            <p:cond delay="999"/>
                                          </p:stCondLst>
                                        </p:cTn>
                                        <p:tgtEl>
                                          <p:spTgt spid="17513"/>
                                        </p:tgtEl>
                                        <p:attrNameLst>
                                          <p:attrName>style.visibility</p:attrName>
                                        </p:attrNameLst>
                                      </p:cBhvr>
                                      <p:to>
                                        <p:strVal val="hidden"/>
                                      </p:to>
                                    </p:set>
                                  </p:childTnLst>
                                </p:cTn>
                              </p:par>
                            </p:childTnLst>
                          </p:cTn>
                        </p:par>
                      </p:childTnLst>
                    </p:cTn>
                  </p:par>
                </p:childTnLst>
              </p:cTn>
              <p:nextCondLst>
                <p:cond evt="onClick" delay="0">
                  <p:tgtEl>
                    <p:spTgt spid="17513"/>
                  </p:tgtEl>
                </p:cond>
              </p:nextCondLst>
            </p:seq>
            <p:seq concurrent="1" nextAc="seek">
              <p:cTn id="283" restart="whenNotActive" fill="hold" evtFilter="cancelBubble" nodeType="interactiveSeq">
                <p:stCondLst>
                  <p:cond evt="onClick" delay="0">
                    <p:tgtEl>
                      <p:spTgt spid="17512"/>
                    </p:tgtEl>
                  </p:cond>
                </p:stCondLst>
                <p:endSync evt="end" delay="0">
                  <p:rtn val="all"/>
                </p:endSync>
                <p:childTnLst>
                  <p:par>
                    <p:cTn id="284" fill="hold">
                      <p:stCondLst>
                        <p:cond delay="0"/>
                      </p:stCondLst>
                      <p:childTnLst>
                        <p:par>
                          <p:cTn id="285" fill="hold">
                            <p:stCondLst>
                              <p:cond delay="0"/>
                            </p:stCondLst>
                            <p:childTnLst>
                              <p:par>
                                <p:cTn id="286" presetID="15" presetClass="exit" presetSubtype="0" fill="hold" grpId="1" nodeType="clickEffect">
                                  <p:stCondLst>
                                    <p:cond delay="0"/>
                                  </p:stCondLst>
                                  <p:childTnLst>
                                    <p:anim calcmode="lin" valueType="num">
                                      <p:cBhvr>
                                        <p:cTn id="287" dur="1000"/>
                                        <p:tgtEl>
                                          <p:spTgt spid="17512"/>
                                        </p:tgtEl>
                                        <p:attrNameLst>
                                          <p:attrName>ppt_w</p:attrName>
                                        </p:attrNameLst>
                                      </p:cBhvr>
                                      <p:tavLst>
                                        <p:tav tm="0">
                                          <p:val>
                                            <p:strVal val="ppt_w"/>
                                          </p:val>
                                        </p:tav>
                                        <p:tav tm="100000">
                                          <p:val>
                                            <p:fltVal val="0.000000"/>
                                          </p:val>
                                        </p:tav>
                                      </p:tavLst>
                                    </p:anim>
                                    <p:anim calcmode="lin" valueType="num">
                                      <p:cBhvr>
                                        <p:cTn id="288" dur="1000"/>
                                        <p:tgtEl>
                                          <p:spTgt spid="17512"/>
                                        </p:tgtEl>
                                        <p:attrNameLst>
                                          <p:attrName>ppt_h</p:attrName>
                                        </p:attrNameLst>
                                      </p:cBhvr>
                                      <p:tavLst>
                                        <p:tav tm="0">
                                          <p:val>
                                            <p:strVal val="ppt_h"/>
                                          </p:val>
                                        </p:tav>
                                        <p:tav tm="100000">
                                          <p:val>
                                            <p:fltVal val="0.000000"/>
                                          </p:val>
                                        </p:tav>
                                      </p:tavLst>
                                    </p:anim>
                                    <p:anim calcmode="lin" valueType="num">
                                      <p:cBhvr>
                                        <p:cTn id="289" dur="1000"/>
                                        <p:tgtEl>
                                          <p:spTgt spid="175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0" dur="1000"/>
                                        <p:tgtEl>
                                          <p:spTgt spid="175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1" dur="1" fill="hold">
                                          <p:stCondLst>
                                            <p:cond delay="999"/>
                                          </p:stCondLst>
                                        </p:cTn>
                                        <p:tgtEl>
                                          <p:spTgt spid="17512"/>
                                        </p:tgtEl>
                                        <p:attrNameLst>
                                          <p:attrName>style.visibility</p:attrName>
                                        </p:attrNameLst>
                                      </p:cBhvr>
                                      <p:to>
                                        <p:strVal val="hidden"/>
                                      </p:to>
                                    </p:set>
                                  </p:childTnLst>
                                </p:cTn>
                              </p:par>
                            </p:childTnLst>
                          </p:cTn>
                        </p:par>
                      </p:childTnLst>
                    </p:cTn>
                  </p:par>
                </p:childTnLst>
              </p:cTn>
              <p:nextCondLst>
                <p:cond evt="onClick" delay="0">
                  <p:tgtEl>
                    <p:spTgt spid="17512"/>
                  </p:tgtEl>
                </p:cond>
              </p:nextCondLst>
            </p:seq>
            <p:seq concurrent="1" nextAc="seek">
              <p:cTn id="292" restart="whenNotActive" fill="hold" evtFilter="cancelBubble" nodeType="interactiveSeq">
                <p:stCondLst>
                  <p:cond evt="onClick" delay="0">
                    <p:tgtEl>
                      <p:spTgt spid="17520"/>
                    </p:tgtEl>
                  </p:cond>
                </p:stCondLst>
                <p:endSync evt="end" delay="0">
                  <p:rtn val="all"/>
                </p:endSync>
                <p:childTnLst>
                  <p:par>
                    <p:cTn id="293" fill="hold">
                      <p:stCondLst>
                        <p:cond delay="0"/>
                      </p:stCondLst>
                      <p:childTnLst>
                        <p:par>
                          <p:cTn id="294" fill="hold">
                            <p:stCondLst>
                              <p:cond delay="0"/>
                            </p:stCondLst>
                            <p:childTnLst>
                              <p:par>
                                <p:cTn id="295" presetID="15" presetClass="exit" presetSubtype="0" fill="hold" grpId="1" nodeType="clickEffect">
                                  <p:stCondLst>
                                    <p:cond delay="0"/>
                                  </p:stCondLst>
                                  <p:childTnLst>
                                    <p:anim calcmode="lin" valueType="num">
                                      <p:cBhvr>
                                        <p:cTn id="296" dur="1000"/>
                                        <p:tgtEl>
                                          <p:spTgt spid="17520"/>
                                        </p:tgtEl>
                                        <p:attrNameLst>
                                          <p:attrName>ppt_w</p:attrName>
                                        </p:attrNameLst>
                                      </p:cBhvr>
                                      <p:tavLst>
                                        <p:tav tm="0">
                                          <p:val>
                                            <p:strVal val="ppt_w"/>
                                          </p:val>
                                        </p:tav>
                                        <p:tav tm="100000">
                                          <p:val>
                                            <p:fltVal val="0.000000"/>
                                          </p:val>
                                        </p:tav>
                                      </p:tavLst>
                                    </p:anim>
                                    <p:anim calcmode="lin" valueType="num">
                                      <p:cBhvr>
                                        <p:cTn id="297" dur="1000"/>
                                        <p:tgtEl>
                                          <p:spTgt spid="17520"/>
                                        </p:tgtEl>
                                        <p:attrNameLst>
                                          <p:attrName>ppt_h</p:attrName>
                                        </p:attrNameLst>
                                      </p:cBhvr>
                                      <p:tavLst>
                                        <p:tav tm="0">
                                          <p:val>
                                            <p:strVal val="ppt_h"/>
                                          </p:val>
                                        </p:tav>
                                        <p:tav tm="100000">
                                          <p:val>
                                            <p:fltVal val="0.000000"/>
                                          </p:val>
                                        </p:tav>
                                      </p:tavLst>
                                    </p:anim>
                                    <p:anim calcmode="lin" valueType="num">
                                      <p:cBhvr>
                                        <p:cTn id="298" dur="1000"/>
                                        <p:tgtEl>
                                          <p:spTgt spid="175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9" dur="1000"/>
                                        <p:tgtEl>
                                          <p:spTgt spid="175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0" dur="1" fill="hold">
                                          <p:stCondLst>
                                            <p:cond delay="999"/>
                                          </p:stCondLst>
                                        </p:cTn>
                                        <p:tgtEl>
                                          <p:spTgt spid="17520"/>
                                        </p:tgtEl>
                                        <p:attrNameLst>
                                          <p:attrName>style.visibility</p:attrName>
                                        </p:attrNameLst>
                                      </p:cBhvr>
                                      <p:to>
                                        <p:strVal val="hidden"/>
                                      </p:to>
                                    </p:set>
                                  </p:childTnLst>
                                </p:cTn>
                              </p:par>
                            </p:childTnLst>
                          </p:cTn>
                        </p:par>
                      </p:childTnLst>
                    </p:cTn>
                  </p:par>
                </p:childTnLst>
              </p:cTn>
              <p:nextCondLst>
                <p:cond evt="onClick" delay="0">
                  <p:tgtEl>
                    <p:spTgt spid="17520"/>
                  </p:tgtEl>
                </p:cond>
              </p:nextCondLst>
            </p:seq>
            <p:seq concurrent="1" nextAc="seek">
              <p:cTn id="301" restart="whenNotActive" fill="hold" evtFilter="cancelBubble" nodeType="interactiveSeq">
                <p:stCondLst>
                  <p:cond evt="onClick" delay="0">
                    <p:tgtEl>
                      <p:spTgt spid="17521"/>
                    </p:tgtEl>
                  </p:cond>
                </p:stCondLst>
                <p:endSync evt="end" delay="0">
                  <p:rtn val="all"/>
                </p:endSync>
                <p:childTnLst>
                  <p:par>
                    <p:cTn id="302" fill="hold">
                      <p:stCondLst>
                        <p:cond delay="0"/>
                      </p:stCondLst>
                      <p:childTnLst>
                        <p:par>
                          <p:cTn id="303" fill="hold">
                            <p:stCondLst>
                              <p:cond delay="0"/>
                            </p:stCondLst>
                            <p:childTnLst>
                              <p:par>
                                <p:cTn id="304" presetID="15" presetClass="exit" presetSubtype="0" fill="hold" grpId="1" nodeType="clickEffect">
                                  <p:stCondLst>
                                    <p:cond delay="0"/>
                                  </p:stCondLst>
                                  <p:childTnLst>
                                    <p:anim calcmode="lin" valueType="num">
                                      <p:cBhvr>
                                        <p:cTn id="305" dur="1000"/>
                                        <p:tgtEl>
                                          <p:spTgt spid="17521"/>
                                        </p:tgtEl>
                                        <p:attrNameLst>
                                          <p:attrName>ppt_w</p:attrName>
                                        </p:attrNameLst>
                                      </p:cBhvr>
                                      <p:tavLst>
                                        <p:tav tm="0">
                                          <p:val>
                                            <p:strVal val="ppt_w"/>
                                          </p:val>
                                        </p:tav>
                                        <p:tav tm="100000">
                                          <p:val>
                                            <p:fltVal val="0.000000"/>
                                          </p:val>
                                        </p:tav>
                                      </p:tavLst>
                                    </p:anim>
                                    <p:anim calcmode="lin" valueType="num">
                                      <p:cBhvr>
                                        <p:cTn id="306" dur="1000"/>
                                        <p:tgtEl>
                                          <p:spTgt spid="17521"/>
                                        </p:tgtEl>
                                        <p:attrNameLst>
                                          <p:attrName>ppt_h</p:attrName>
                                        </p:attrNameLst>
                                      </p:cBhvr>
                                      <p:tavLst>
                                        <p:tav tm="0">
                                          <p:val>
                                            <p:strVal val="ppt_h"/>
                                          </p:val>
                                        </p:tav>
                                        <p:tav tm="100000">
                                          <p:val>
                                            <p:fltVal val="0.000000"/>
                                          </p:val>
                                        </p:tav>
                                      </p:tavLst>
                                    </p:anim>
                                    <p:anim calcmode="lin" valueType="num">
                                      <p:cBhvr>
                                        <p:cTn id="307" dur="1000"/>
                                        <p:tgtEl>
                                          <p:spTgt spid="1752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8" dur="1000"/>
                                        <p:tgtEl>
                                          <p:spTgt spid="1752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9" dur="1" fill="hold">
                                          <p:stCondLst>
                                            <p:cond delay="999"/>
                                          </p:stCondLst>
                                        </p:cTn>
                                        <p:tgtEl>
                                          <p:spTgt spid="17521"/>
                                        </p:tgtEl>
                                        <p:attrNameLst>
                                          <p:attrName>style.visibility</p:attrName>
                                        </p:attrNameLst>
                                      </p:cBhvr>
                                      <p:to>
                                        <p:strVal val="hidden"/>
                                      </p:to>
                                    </p:set>
                                  </p:childTnLst>
                                </p:cTn>
                              </p:par>
                            </p:childTnLst>
                          </p:cTn>
                        </p:par>
                      </p:childTnLst>
                    </p:cTn>
                  </p:par>
                </p:childTnLst>
              </p:cTn>
              <p:nextCondLst>
                <p:cond evt="onClick" delay="0">
                  <p:tgtEl>
                    <p:spTgt spid="17521"/>
                  </p:tgtEl>
                </p:cond>
              </p:nextCondLst>
            </p:seq>
            <p:seq concurrent="1" nextAc="seek">
              <p:cTn id="310" restart="whenNotActive" fill="hold" evtFilter="cancelBubble" nodeType="interactiveSeq">
                <p:stCondLst>
                  <p:cond evt="onClick" delay="0">
                    <p:tgtEl>
                      <p:spTgt spid="17522"/>
                    </p:tgtEl>
                  </p:cond>
                </p:stCondLst>
                <p:endSync evt="end" delay="0">
                  <p:rtn val="all"/>
                </p:endSync>
                <p:childTnLst>
                  <p:par>
                    <p:cTn id="311" fill="hold">
                      <p:stCondLst>
                        <p:cond delay="0"/>
                      </p:stCondLst>
                      <p:childTnLst>
                        <p:par>
                          <p:cTn id="312" fill="hold">
                            <p:stCondLst>
                              <p:cond delay="0"/>
                            </p:stCondLst>
                            <p:childTnLst>
                              <p:par>
                                <p:cTn id="313" presetID="15" presetClass="exit" presetSubtype="0" fill="hold" grpId="1" nodeType="clickEffect">
                                  <p:stCondLst>
                                    <p:cond delay="0"/>
                                  </p:stCondLst>
                                  <p:childTnLst>
                                    <p:anim calcmode="lin" valueType="num">
                                      <p:cBhvr>
                                        <p:cTn id="314" dur="1000"/>
                                        <p:tgtEl>
                                          <p:spTgt spid="17522"/>
                                        </p:tgtEl>
                                        <p:attrNameLst>
                                          <p:attrName>ppt_w</p:attrName>
                                        </p:attrNameLst>
                                      </p:cBhvr>
                                      <p:tavLst>
                                        <p:tav tm="0">
                                          <p:val>
                                            <p:strVal val="ppt_w"/>
                                          </p:val>
                                        </p:tav>
                                        <p:tav tm="100000">
                                          <p:val>
                                            <p:fltVal val="0.000000"/>
                                          </p:val>
                                        </p:tav>
                                      </p:tavLst>
                                    </p:anim>
                                    <p:anim calcmode="lin" valueType="num">
                                      <p:cBhvr>
                                        <p:cTn id="315" dur="1000"/>
                                        <p:tgtEl>
                                          <p:spTgt spid="17522"/>
                                        </p:tgtEl>
                                        <p:attrNameLst>
                                          <p:attrName>ppt_h</p:attrName>
                                        </p:attrNameLst>
                                      </p:cBhvr>
                                      <p:tavLst>
                                        <p:tav tm="0">
                                          <p:val>
                                            <p:strVal val="ppt_h"/>
                                          </p:val>
                                        </p:tav>
                                        <p:tav tm="100000">
                                          <p:val>
                                            <p:fltVal val="0.000000"/>
                                          </p:val>
                                        </p:tav>
                                      </p:tavLst>
                                    </p:anim>
                                    <p:anim calcmode="lin" valueType="num">
                                      <p:cBhvr>
                                        <p:cTn id="316" dur="1000"/>
                                        <p:tgtEl>
                                          <p:spTgt spid="1752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7" dur="1000"/>
                                        <p:tgtEl>
                                          <p:spTgt spid="1752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8" dur="1" fill="hold">
                                          <p:stCondLst>
                                            <p:cond delay="999"/>
                                          </p:stCondLst>
                                        </p:cTn>
                                        <p:tgtEl>
                                          <p:spTgt spid="17522"/>
                                        </p:tgtEl>
                                        <p:attrNameLst>
                                          <p:attrName>style.visibility</p:attrName>
                                        </p:attrNameLst>
                                      </p:cBhvr>
                                      <p:to>
                                        <p:strVal val="hidden"/>
                                      </p:to>
                                    </p:set>
                                  </p:childTnLst>
                                </p:cTn>
                              </p:par>
                            </p:childTnLst>
                          </p:cTn>
                        </p:par>
                      </p:childTnLst>
                    </p:cTn>
                  </p:par>
                </p:childTnLst>
              </p:cTn>
              <p:nextCondLst>
                <p:cond evt="onClick" delay="0">
                  <p:tgtEl>
                    <p:spTgt spid="17522"/>
                  </p:tgtEl>
                </p:cond>
              </p:nextCondLst>
            </p:seq>
            <p:seq concurrent="1" nextAc="seek">
              <p:cTn id="319" restart="whenNotActive" fill="hold" evtFilter="cancelBubble" nodeType="interactiveSeq">
                <p:stCondLst>
                  <p:cond evt="onClick" delay="0">
                    <p:tgtEl>
                      <p:spTgt spid="17523"/>
                    </p:tgtEl>
                  </p:cond>
                </p:stCondLst>
                <p:endSync evt="end" delay="0">
                  <p:rtn val="all"/>
                </p:endSync>
                <p:childTnLst>
                  <p:par>
                    <p:cTn id="320" fill="hold">
                      <p:stCondLst>
                        <p:cond delay="0"/>
                      </p:stCondLst>
                      <p:childTnLst>
                        <p:par>
                          <p:cTn id="321" fill="hold">
                            <p:stCondLst>
                              <p:cond delay="0"/>
                            </p:stCondLst>
                            <p:childTnLst>
                              <p:par>
                                <p:cTn id="322" presetID="15" presetClass="exit" presetSubtype="0" fill="hold" grpId="1" nodeType="clickEffect">
                                  <p:stCondLst>
                                    <p:cond delay="0"/>
                                  </p:stCondLst>
                                  <p:childTnLst>
                                    <p:anim calcmode="lin" valueType="num">
                                      <p:cBhvr>
                                        <p:cTn id="323" dur="1000"/>
                                        <p:tgtEl>
                                          <p:spTgt spid="17523"/>
                                        </p:tgtEl>
                                        <p:attrNameLst>
                                          <p:attrName>ppt_w</p:attrName>
                                        </p:attrNameLst>
                                      </p:cBhvr>
                                      <p:tavLst>
                                        <p:tav tm="0">
                                          <p:val>
                                            <p:strVal val="ppt_w"/>
                                          </p:val>
                                        </p:tav>
                                        <p:tav tm="100000">
                                          <p:val>
                                            <p:fltVal val="0.000000"/>
                                          </p:val>
                                        </p:tav>
                                      </p:tavLst>
                                    </p:anim>
                                    <p:anim calcmode="lin" valueType="num">
                                      <p:cBhvr>
                                        <p:cTn id="324" dur="1000"/>
                                        <p:tgtEl>
                                          <p:spTgt spid="17523"/>
                                        </p:tgtEl>
                                        <p:attrNameLst>
                                          <p:attrName>ppt_h</p:attrName>
                                        </p:attrNameLst>
                                      </p:cBhvr>
                                      <p:tavLst>
                                        <p:tav tm="0">
                                          <p:val>
                                            <p:strVal val="ppt_h"/>
                                          </p:val>
                                        </p:tav>
                                        <p:tav tm="100000">
                                          <p:val>
                                            <p:fltVal val="0.000000"/>
                                          </p:val>
                                        </p:tav>
                                      </p:tavLst>
                                    </p:anim>
                                    <p:anim calcmode="lin" valueType="num">
                                      <p:cBhvr>
                                        <p:cTn id="325" dur="1000"/>
                                        <p:tgtEl>
                                          <p:spTgt spid="1752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26" dur="1000"/>
                                        <p:tgtEl>
                                          <p:spTgt spid="1752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7" dur="1" fill="hold">
                                          <p:stCondLst>
                                            <p:cond delay="999"/>
                                          </p:stCondLst>
                                        </p:cTn>
                                        <p:tgtEl>
                                          <p:spTgt spid="17523"/>
                                        </p:tgtEl>
                                        <p:attrNameLst>
                                          <p:attrName>style.visibility</p:attrName>
                                        </p:attrNameLst>
                                      </p:cBhvr>
                                      <p:to>
                                        <p:strVal val="hidden"/>
                                      </p:to>
                                    </p:set>
                                  </p:childTnLst>
                                </p:cTn>
                              </p:par>
                            </p:childTnLst>
                          </p:cTn>
                        </p:par>
                      </p:childTnLst>
                    </p:cTn>
                  </p:par>
                </p:childTnLst>
              </p:cTn>
              <p:nextCondLst>
                <p:cond evt="onClick" delay="0">
                  <p:tgtEl>
                    <p:spTgt spid="17523"/>
                  </p:tgtEl>
                </p:cond>
              </p:nextCondLst>
            </p:seq>
            <p:seq concurrent="1" nextAc="seek">
              <p:cTn id="328" restart="whenNotActive" fill="hold" evtFilter="cancelBubble" nodeType="interactiveSeq">
                <p:stCondLst>
                  <p:cond evt="onClick" delay="0">
                    <p:tgtEl>
                      <p:spTgt spid="17524"/>
                    </p:tgtEl>
                  </p:cond>
                </p:stCondLst>
                <p:endSync evt="end" delay="0">
                  <p:rtn val="all"/>
                </p:endSync>
                <p:childTnLst>
                  <p:par>
                    <p:cTn id="329" fill="hold">
                      <p:stCondLst>
                        <p:cond delay="0"/>
                      </p:stCondLst>
                      <p:childTnLst>
                        <p:par>
                          <p:cTn id="330" fill="hold">
                            <p:stCondLst>
                              <p:cond delay="0"/>
                            </p:stCondLst>
                            <p:childTnLst>
                              <p:par>
                                <p:cTn id="331" presetID="23" presetClass="exit" presetSubtype="32" fill="hold" grpId="1" nodeType="clickEffect">
                                  <p:stCondLst>
                                    <p:cond delay="0"/>
                                  </p:stCondLst>
                                  <p:childTnLst>
                                    <p:anim calcmode="lin" valueType="num">
                                      <p:cBhvr>
                                        <p:cTn id="332" dur="500"/>
                                        <p:tgtEl>
                                          <p:spTgt spid="17524"/>
                                        </p:tgtEl>
                                        <p:attrNameLst>
                                          <p:attrName>ppt_w</p:attrName>
                                        </p:attrNameLst>
                                      </p:cBhvr>
                                      <p:tavLst>
                                        <p:tav tm="0">
                                          <p:val>
                                            <p:strVal val="ppt_w"/>
                                          </p:val>
                                        </p:tav>
                                        <p:tav tm="100000">
                                          <p:val>
                                            <p:fltVal val="0.000000"/>
                                          </p:val>
                                        </p:tav>
                                      </p:tavLst>
                                    </p:anim>
                                    <p:anim calcmode="lin" valueType="num">
                                      <p:cBhvr>
                                        <p:cTn id="333" dur="500"/>
                                        <p:tgtEl>
                                          <p:spTgt spid="17524"/>
                                        </p:tgtEl>
                                        <p:attrNameLst>
                                          <p:attrName>ppt_h</p:attrName>
                                        </p:attrNameLst>
                                      </p:cBhvr>
                                      <p:tavLst>
                                        <p:tav tm="0">
                                          <p:val>
                                            <p:strVal val="ppt_h"/>
                                          </p:val>
                                        </p:tav>
                                        <p:tav tm="100000">
                                          <p:val>
                                            <p:fltVal val="0.000000"/>
                                          </p:val>
                                        </p:tav>
                                      </p:tavLst>
                                    </p:anim>
                                    <p:set>
                                      <p:cBhvr>
                                        <p:cTn id="334" dur="1" fill="hold">
                                          <p:stCondLst>
                                            <p:cond delay="499"/>
                                          </p:stCondLst>
                                        </p:cTn>
                                        <p:tgtEl>
                                          <p:spTgt spid="17524"/>
                                        </p:tgtEl>
                                        <p:attrNameLst>
                                          <p:attrName>style.visibility</p:attrName>
                                        </p:attrNameLst>
                                      </p:cBhvr>
                                      <p:to>
                                        <p:strVal val="hidden"/>
                                      </p:to>
                                    </p:set>
                                  </p:childTnLst>
                                </p:cTn>
                              </p:par>
                            </p:childTnLst>
                          </p:cTn>
                        </p:par>
                      </p:childTnLst>
                    </p:cTn>
                  </p:par>
                </p:childTnLst>
              </p:cTn>
              <p:nextCondLst>
                <p:cond evt="onClick" delay="0">
                  <p:tgtEl>
                    <p:spTgt spid="17524"/>
                  </p:tgtEl>
                </p:cond>
              </p:nextCondLst>
            </p:seq>
            <p:seq concurrent="1" nextAc="seek">
              <p:cTn id="335" restart="whenNotActive" fill="hold" evtFilter="cancelBubble" nodeType="interactiveSeq">
                <p:stCondLst>
                  <p:cond evt="onClick" delay="0">
                    <p:tgtEl>
                      <p:spTgt spid="17525"/>
                    </p:tgtEl>
                  </p:cond>
                </p:stCondLst>
                <p:endSync evt="end" delay="0">
                  <p:rtn val="all"/>
                </p:endSync>
                <p:childTnLst>
                  <p:par>
                    <p:cTn id="336" fill="hold">
                      <p:stCondLst>
                        <p:cond delay="0"/>
                      </p:stCondLst>
                      <p:childTnLst>
                        <p:par>
                          <p:cTn id="337" fill="hold">
                            <p:stCondLst>
                              <p:cond delay="0"/>
                            </p:stCondLst>
                            <p:childTnLst>
                              <p:par>
                                <p:cTn id="338" presetID="23" presetClass="exit" presetSubtype="32" fill="hold" grpId="1" nodeType="clickEffect">
                                  <p:stCondLst>
                                    <p:cond delay="0"/>
                                  </p:stCondLst>
                                  <p:childTnLst>
                                    <p:anim calcmode="lin" valueType="num">
                                      <p:cBhvr>
                                        <p:cTn id="339" dur="500"/>
                                        <p:tgtEl>
                                          <p:spTgt spid="17525"/>
                                        </p:tgtEl>
                                        <p:attrNameLst>
                                          <p:attrName>ppt_w</p:attrName>
                                        </p:attrNameLst>
                                      </p:cBhvr>
                                      <p:tavLst>
                                        <p:tav tm="0">
                                          <p:val>
                                            <p:strVal val="ppt_w"/>
                                          </p:val>
                                        </p:tav>
                                        <p:tav tm="100000">
                                          <p:val>
                                            <p:fltVal val="0.000000"/>
                                          </p:val>
                                        </p:tav>
                                      </p:tavLst>
                                    </p:anim>
                                    <p:anim calcmode="lin" valueType="num">
                                      <p:cBhvr>
                                        <p:cTn id="340" dur="500"/>
                                        <p:tgtEl>
                                          <p:spTgt spid="17525"/>
                                        </p:tgtEl>
                                        <p:attrNameLst>
                                          <p:attrName>ppt_h</p:attrName>
                                        </p:attrNameLst>
                                      </p:cBhvr>
                                      <p:tavLst>
                                        <p:tav tm="0">
                                          <p:val>
                                            <p:strVal val="ppt_h"/>
                                          </p:val>
                                        </p:tav>
                                        <p:tav tm="100000">
                                          <p:val>
                                            <p:fltVal val="0.000000"/>
                                          </p:val>
                                        </p:tav>
                                      </p:tavLst>
                                    </p:anim>
                                    <p:set>
                                      <p:cBhvr>
                                        <p:cTn id="341" dur="1" fill="hold">
                                          <p:stCondLst>
                                            <p:cond delay="499"/>
                                          </p:stCondLst>
                                        </p:cTn>
                                        <p:tgtEl>
                                          <p:spTgt spid="17525"/>
                                        </p:tgtEl>
                                        <p:attrNameLst>
                                          <p:attrName>style.visibility</p:attrName>
                                        </p:attrNameLst>
                                      </p:cBhvr>
                                      <p:to>
                                        <p:strVal val="hidden"/>
                                      </p:to>
                                    </p:set>
                                  </p:childTnLst>
                                </p:cTn>
                              </p:par>
                            </p:childTnLst>
                          </p:cTn>
                        </p:par>
                      </p:childTnLst>
                    </p:cTn>
                  </p:par>
                </p:childTnLst>
              </p:cTn>
              <p:nextCondLst>
                <p:cond evt="onClick" delay="0">
                  <p:tgtEl>
                    <p:spTgt spid="17525"/>
                  </p:tgtEl>
                </p:cond>
              </p:nextCondLst>
            </p:seq>
            <p:seq concurrent="1" nextAc="seek">
              <p:cTn id="342" restart="whenNotActive" fill="hold" evtFilter="cancelBubble" nodeType="interactiveSeq">
                <p:stCondLst>
                  <p:cond evt="onClick" delay="0">
                    <p:tgtEl>
                      <p:spTgt spid="17526"/>
                    </p:tgtEl>
                  </p:cond>
                </p:stCondLst>
                <p:endSync evt="end" delay="0">
                  <p:rtn val="all"/>
                </p:endSync>
                <p:childTnLst>
                  <p:par>
                    <p:cTn id="343" fill="hold">
                      <p:stCondLst>
                        <p:cond delay="0"/>
                      </p:stCondLst>
                      <p:childTnLst>
                        <p:par>
                          <p:cTn id="344" fill="hold">
                            <p:stCondLst>
                              <p:cond delay="0"/>
                            </p:stCondLst>
                            <p:childTnLst>
                              <p:par>
                                <p:cTn id="345" presetID="20" presetClass="exit" presetSubtype="0" fill="hold" grpId="1" nodeType="clickEffect">
                                  <p:stCondLst>
                                    <p:cond delay="0"/>
                                  </p:stCondLst>
                                  <p:childTnLst>
                                    <p:animEffect transition="out" filter="wedge">
                                      <p:cBhvr>
                                        <p:cTn id="346" dur="2000"/>
                                        <p:tgtEl>
                                          <p:spTgt spid="17526"/>
                                        </p:tgtEl>
                                      </p:cBhvr>
                                    </p:animEffect>
                                    <p:set>
                                      <p:cBhvr>
                                        <p:cTn id="347" dur="1" fill="hold">
                                          <p:stCondLst>
                                            <p:cond delay="1999"/>
                                          </p:stCondLst>
                                        </p:cTn>
                                        <p:tgtEl>
                                          <p:spTgt spid="17526"/>
                                        </p:tgtEl>
                                        <p:attrNameLst>
                                          <p:attrName>style.visibility</p:attrName>
                                        </p:attrNameLst>
                                      </p:cBhvr>
                                      <p:to>
                                        <p:strVal val="hidden"/>
                                      </p:to>
                                    </p:set>
                                  </p:childTnLst>
                                </p:cTn>
                              </p:par>
                            </p:childTnLst>
                          </p:cTn>
                        </p:par>
                      </p:childTnLst>
                    </p:cTn>
                  </p:par>
                </p:childTnLst>
              </p:cTn>
              <p:nextCondLst>
                <p:cond evt="onClick" delay="0">
                  <p:tgtEl>
                    <p:spTgt spid="17526"/>
                  </p:tgtEl>
                </p:cond>
              </p:nextCondLst>
            </p:seq>
            <p:seq concurrent="1" nextAc="seek">
              <p:cTn id="348" restart="whenNotActive" fill="hold" evtFilter="cancelBubble" nodeType="interactiveSeq">
                <p:stCondLst>
                  <p:cond evt="onClick" delay="0">
                    <p:tgtEl>
                      <p:spTgt spid="17527"/>
                    </p:tgtEl>
                  </p:cond>
                </p:stCondLst>
                <p:endSync evt="end" delay="0">
                  <p:rtn val="all"/>
                </p:endSync>
                <p:childTnLst>
                  <p:par>
                    <p:cTn id="349" fill="hold">
                      <p:stCondLst>
                        <p:cond delay="0"/>
                      </p:stCondLst>
                      <p:childTnLst>
                        <p:par>
                          <p:cTn id="350" fill="hold">
                            <p:stCondLst>
                              <p:cond delay="0"/>
                            </p:stCondLst>
                            <p:childTnLst>
                              <p:par>
                                <p:cTn id="351" presetID="21" presetClass="exit" presetSubtype="4" fill="hold" grpId="1" nodeType="clickEffect">
                                  <p:stCondLst>
                                    <p:cond delay="0"/>
                                  </p:stCondLst>
                                  <p:childTnLst>
                                    <p:animEffect transition="out" filter="wheel(4)">
                                      <p:cBhvr>
                                        <p:cTn id="352" dur="2000"/>
                                        <p:tgtEl>
                                          <p:spTgt spid="17527"/>
                                        </p:tgtEl>
                                      </p:cBhvr>
                                    </p:animEffect>
                                    <p:set>
                                      <p:cBhvr>
                                        <p:cTn id="353" dur="1" fill="hold">
                                          <p:stCondLst>
                                            <p:cond delay="1999"/>
                                          </p:stCondLst>
                                        </p:cTn>
                                        <p:tgtEl>
                                          <p:spTgt spid="17527"/>
                                        </p:tgtEl>
                                        <p:attrNameLst>
                                          <p:attrName>style.visibility</p:attrName>
                                        </p:attrNameLst>
                                      </p:cBhvr>
                                      <p:to>
                                        <p:strVal val="hidden"/>
                                      </p:to>
                                    </p:set>
                                  </p:childTnLst>
                                </p:cTn>
                              </p:par>
                            </p:childTnLst>
                          </p:cTn>
                        </p:par>
                      </p:childTnLst>
                    </p:cTn>
                  </p:par>
                </p:childTnLst>
              </p:cTn>
              <p:nextCondLst>
                <p:cond evt="onClick" delay="0">
                  <p:tgtEl>
                    <p:spTgt spid="17527"/>
                  </p:tgtEl>
                </p:cond>
              </p:nextCondLst>
            </p:seq>
          </p:childTnLst>
        </p:cTn>
      </p:par>
    </p:tnLst>
    <p:bldLst>
      <p:bldP spid="17435" grpId="0"/>
      <p:bldP spid="17488" grpId="0" animBg="1"/>
      <p:bldP spid="17489" grpId="0" animBg="1"/>
      <p:bldP spid="17490" grpId="0" animBg="1"/>
      <p:bldP spid="17491" grpId="0" animBg="1"/>
      <p:bldP spid="17492" grpId="0" animBg="1"/>
      <p:bldP spid="17493" grpId="0" animBg="1"/>
      <p:bldP spid="17494" grpId="0" animBg="1"/>
      <p:bldP spid="17495" grpId="0" animBg="1"/>
      <p:bldP spid="17496" grpId="0" animBg="1"/>
      <p:bldP spid="17497" grpId="0" animBg="1"/>
      <p:bldP spid="17498" grpId="0" animBg="1"/>
      <p:bldP spid="17499" grpId="0" animBg="1"/>
      <p:bldP spid="17512" grpId="0" animBg="1"/>
      <p:bldP spid="17512" grpId="1" animBg="1"/>
      <p:bldP spid="17513" grpId="0" animBg="1"/>
      <p:bldP spid="17513" grpId="1" animBg="1"/>
      <p:bldP spid="17514" grpId="0" animBg="1"/>
      <p:bldP spid="17514" grpId="1" animBg="1"/>
      <p:bldP spid="17515" grpId="0" animBg="1"/>
      <p:bldP spid="17515" grpId="1" animBg="1"/>
      <p:bldP spid="17516" grpId="0" animBg="1"/>
      <p:bldP spid="17516" grpId="1" animBg="1"/>
      <p:bldP spid="17517" grpId="0" animBg="1"/>
      <p:bldP spid="17517" grpId="1" animBg="1"/>
      <p:bldP spid="17518" grpId="0" animBg="1"/>
      <p:bldP spid="17518" grpId="1" animBg="1"/>
      <p:bldP spid="17519" grpId="0" animBg="1"/>
      <p:bldP spid="17519" grpId="1" animBg="1"/>
      <p:bldP spid="17520" grpId="0" animBg="1"/>
      <p:bldP spid="17520" grpId="1" animBg="1"/>
      <p:bldP spid="17521" grpId="0" animBg="1"/>
      <p:bldP spid="17521" grpId="1" animBg="1"/>
      <p:bldP spid="17522" grpId="0" animBg="1"/>
      <p:bldP spid="17522" grpId="1" animBg="1"/>
      <p:bldP spid="17523" grpId="0" animBg="1"/>
      <p:bldP spid="17523" grpId="1" animBg="1"/>
      <p:bldP spid="17524" grpId="0" animBg="1"/>
      <p:bldP spid="17524" grpId="1" animBg="1"/>
      <p:bldP spid="17525" grpId="0" animBg="1"/>
      <p:bldP spid="17525" grpId="1" animBg="1"/>
      <p:bldP spid="17526" grpId="0" animBg="1"/>
      <p:bldP spid="17526" grpId="1" animBg="1"/>
      <p:bldP spid="17527" grpId="0" animBg="1"/>
      <p:bldP spid="1752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9" name="Rectangle 3"/>
          <p:cNvSpPr>
            <a:spLocks noGrp="1"/>
          </p:cNvSpPr>
          <p:nvPr>
            <p:ph idx="1"/>
          </p:nvPr>
        </p:nvSpPr>
        <p:spPr>
          <a:xfrm>
            <a:off x="381000" y="4343400"/>
            <a:ext cx="7696200" cy="1905000"/>
          </a:xfrm>
          <a:solidFill>
            <a:srgbClr val="CCFF33">
              <a:alpha val="100000"/>
            </a:srgbClr>
          </a:solidFill>
          <a:ln/>
        </p:spPr>
        <p:txBody>
          <a:bodyPr vert="horz" wrap="square" lIns="91440" tIns="45720" rIns="91440" bIns="45720" anchor="t" anchorCtr="0"/>
          <a:p>
            <a:pPr eaLnBrk="1" hangingPunct="1">
              <a:lnSpc>
                <a:spcPct val="90000"/>
              </a:lnSpc>
              <a:buNone/>
            </a:pPr>
            <a:r>
              <a:rPr lang="en-US" altLang="en-US" dirty="0"/>
              <a:t>  </a:t>
            </a:r>
            <a:r>
              <a:rPr lang="en-US" altLang="en-US" sz="4800" b="1" i="1" dirty="0">
                <a:solidFill>
                  <a:srgbClr val="A50021"/>
                </a:solidFill>
                <a:latin typeface="Times New Roman EVT" pitchFamily="34" charset="0"/>
              </a:rPr>
              <a:t>Summer vacation is the longest in America .</a:t>
            </a:r>
            <a:endParaRPr lang="en-US" altLang="en-US" sz="4800" b="1" i="1" dirty="0">
              <a:solidFill>
                <a:srgbClr val="A50021"/>
              </a:solidFill>
              <a:latin typeface="Times New Roman EVT" pitchFamily="34" charset="0"/>
            </a:endParaRPr>
          </a:p>
          <a:p>
            <a:pPr eaLnBrk="1" hangingPunct="1">
              <a:lnSpc>
                <a:spcPct val="90000"/>
              </a:lnSpc>
            </a:pPr>
            <a:endParaRPr lang="en-US" altLang="en-US" sz="4800" b="1" i="1" dirty="0">
              <a:solidFill>
                <a:srgbClr val="A50021"/>
              </a:solidFill>
              <a:latin typeface="Times New Roman EVT" pitchFamily="34" charset="0"/>
            </a:endParaRPr>
          </a:p>
        </p:txBody>
      </p:sp>
      <p:sp>
        <p:nvSpPr>
          <p:cNvPr id="19460" name="Rectangle 4"/>
          <p:cNvSpPr/>
          <p:nvPr/>
        </p:nvSpPr>
        <p:spPr>
          <a:xfrm>
            <a:off x="609600" y="1981200"/>
            <a:ext cx="7924800" cy="22875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828800" lvl="4" indent="0" eaLnBrk="1" hangingPunct="1">
              <a:buNone/>
            </a:pPr>
            <a:r>
              <a:rPr lang="en-US" altLang="en-US" sz="4800" b="1" dirty="0">
                <a:latin typeface="Tahoma" panose="020B0604030504040204" pitchFamily="34" charset="0"/>
              </a:rPr>
              <a:t>Which American vacation is the longest</a:t>
            </a:r>
            <a:r>
              <a:rPr lang="en-US" altLang="en-US" sz="4800" b="1" dirty="0"/>
              <a:t>?</a:t>
            </a:r>
            <a:endParaRPr lang="en-US" altLang="en-US" sz="4800" b="1" dirty="0"/>
          </a:p>
        </p:txBody>
      </p:sp>
      <p:pic>
        <p:nvPicPr>
          <p:cNvPr id="19461" name="Picture 5" descr="Picture 003">
            <a:hlinkClick r:id="rId2" action="ppaction://hlinksldjump"/>
          </p:cNvPr>
          <p:cNvPicPr>
            <a:picLocks noChangeAspect="1"/>
          </p:cNvPicPr>
          <p:nvPr/>
        </p:nvPicPr>
        <p:blipFill>
          <a:blip r:embed="rId3"/>
          <a:stretch>
            <a:fillRect/>
          </a:stretch>
        </p:blipFill>
        <p:spPr>
          <a:xfrm>
            <a:off x="3733800" y="381000"/>
            <a:ext cx="873125" cy="1447800"/>
          </a:xfrm>
          <a:prstGeom prst="rect">
            <a:avLst/>
          </a:prstGeom>
          <a:noFill/>
          <a:ln w="9525">
            <a:noFill/>
          </a:ln>
        </p:spPr>
      </p:pic>
      <p:sp>
        <p:nvSpPr>
          <p:cNvPr id="27653" name="AutoShape 6">
            <a:hlinkClick r:id="rId2" action="ppaction://hlinksldjump"/>
          </p:cNvPr>
          <p:cNvSpPr/>
          <p:nvPr/>
        </p:nvSpPr>
        <p:spPr>
          <a:xfrm>
            <a:off x="8229600" y="5943600"/>
            <a:ext cx="914400" cy="914400"/>
          </a:xfrm>
          <a:prstGeom prst="star4">
            <a:avLst>
              <a:gd name="adj" fmla="val 12500"/>
            </a:avLst>
          </a:prstGeom>
          <a:solidFill>
            <a:srgbClr val="0033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0" fill="hold"/>
                                        <p:tgtEl>
                                          <p:spTgt spid="19461"/>
                                        </p:tgtEl>
                                        <p:attrNameLst>
                                          <p:attrName>ppt_w</p:attrName>
                                        </p:attrNameLst>
                                      </p:cBhvr>
                                      <p:tavLst>
                                        <p:tav tm="0" fmla="#ppt_w*sin(2.5*pi*$)">
                                          <p:val>
                                            <p:fltVal val="0.000000"/>
                                          </p:val>
                                        </p:tav>
                                        <p:tav tm="100000">
                                          <p:val>
                                            <p:fltVal val="1.000000"/>
                                          </p:val>
                                        </p:tav>
                                      </p:tavLst>
                                    </p:anim>
                                    <p:anim calcmode="lin" valueType="num">
                                      <p:cBhvr>
                                        <p:cTn id="8" dur="5000" fill="hold"/>
                                        <p:tgtEl>
                                          <p:spTgt spid="19461"/>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wipe(down)">
                                      <p:cBhvr>
                                        <p:cTn id="11" dur="500"/>
                                        <p:tgtEl>
                                          <p:spTgt spid="1946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459"/>
                                        </p:tgtEl>
                                        <p:attrNameLst>
                                          <p:attrName>style.visibility</p:attrName>
                                        </p:attrNameLst>
                                      </p:cBhvr>
                                      <p:to>
                                        <p:strVal val="visible"/>
                                      </p:to>
                                    </p:set>
                                    <p:animEffect transition="in" filter="wipe(down)">
                                      <p:cBhvr>
                                        <p:cTn id="16" dur="500"/>
                                        <p:tgtEl>
                                          <p:spTgt spid="1945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459">
                                            <p:txEl>
                                              <p:charRg st="0" end="46"/>
                                            </p:txEl>
                                          </p:spTgt>
                                        </p:tgtEl>
                                        <p:attrNameLst>
                                          <p:attrName>style.visibility</p:attrName>
                                        </p:attrNameLst>
                                      </p:cBhvr>
                                      <p:to>
                                        <p:strVal val="visible"/>
                                      </p:to>
                                    </p:set>
                                    <p:animEffect transition="in" filter="wipe(down)">
                                      <p:cBhvr>
                                        <p:cTn id="19" dur="500"/>
                                        <p:tgtEl>
                                          <p:spTgt spid="19459">
                                            <p:txEl>
                                              <p:charRg st="0"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build="p"/>
      <p:bldP spid="194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3" name="Rectangle 3"/>
          <p:cNvSpPr>
            <a:spLocks noGrp="1"/>
          </p:cNvSpPr>
          <p:nvPr>
            <p:ph idx="1"/>
          </p:nvPr>
        </p:nvSpPr>
        <p:spPr>
          <a:xfrm>
            <a:off x="1981200" y="4495800"/>
            <a:ext cx="6705600" cy="928688"/>
          </a:xfrm>
          <a:solidFill>
            <a:srgbClr val="CCECFF">
              <a:alpha val="100000"/>
            </a:srgbClr>
          </a:solidFill>
          <a:ln/>
        </p:spPr>
        <p:txBody>
          <a:bodyPr vert="horz" wrap="square" lIns="91440" tIns="45720" rIns="91440" bIns="45720" anchor="t" anchorCtr="0"/>
          <a:p>
            <a:pPr eaLnBrk="1" hangingPunct="1"/>
            <a:r>
              <a:rPr lang="en-US" altLang="en-US" sz="4400" b="1" i="1" dirty="0">
                <a:solidFill>
                  <a:srgbClr val="A50021"/>
                </a:solidFill>
              </a:rPr>
              <a:t>No, he doesn’t</a:t>
            </a:r>
            <a:endParaRPr lang="en-US" altLang="en-US" sz="4400" b="1" i="1" dirty="0">
              <a:solidFill>
                <a:srgbClr val="660066"/>
              </a:solidFill>
            </a:endParaRPr>
          </a:p>
        </p:txBody>
      </p:sp>
      <p:sp>
        <p:nvSpPr>
          <p:cNvPr id="20484" name="Rectangle 4"/>
          <p:cNvSpPr/>
          <p:nvPr/>
        </p:nvSpPr>
        <p:spPr>
          <a:xfrm>
            <a:off x="609600" y="92075"/>
            <a:ext cx="8093075" cy="8239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None/>
            </a:pPr>
            <a:r>
              <a:rPr lang="en-US" altLang="en-US" sz="4800" b="1" dirty="0">
                <a:solidFill>
                  <a:schemeClr val="bg1"/>
                </a:solidFill>
              </a:rPr>
              <a:t> </a:t>
            </a:r>
            <a:r>
              <a:rPr lang="en-US" altLang="en-US" sz="4800" b="1" dirty="0">
                <a:solidFill>
                  <a:schemeClr val="bg1"/>
                </a:solidFill>
                <a:latin typeface="Times New Roman" panose="02020603050405020304" pitchFamily="18" charset="0"/>
              </a:rPr>
              <a:t>Does Tim have a Tet holiday?</a:t>
            </a:r>
            <a:endParaRPr lang="en-US" altLang="en-US" sz="4800" b="1" dirty="0">
              <a:solidFill>
                <a:schemeClr val="bg1"/>
              </a:solidFill>
              <a:latin typeface="Times New Roman" panose="02020603050405020304" pitchFamily="18" charset="0"/>
            </a:endParaRPr>
          </a:p>
        </p:txBody>
      </p:sp>
      <p:pic>
        <p:nvPicPr>
          <p:cNvPr id="20485" name="Picture 5" descr="Picture 004">
            <a:hlinkClick r:id="rId2" action="ppaction://hlinksldjump"/>
          </p:cNvPr>
          <p:cNvPicPr>
            <a:picLocks noChangeAspect="1"/>
          </p:cNvPicPr>
          <p:nvPr/>
        </p:nvPicPr>
        <p:blipFill>
          <a:blip r:embed="rId3"/>
          <a:stretch>
            <a:fillRect/>
          </a:stretch>
        </p:blipFill>
        <p:spPr>
          <a:xfrm>
            <a:off x="5638800" y="1828800"/>
            <a:ext cx="1627188" cy="1987550"/>
          </a:xfrm>
          <a:prstGeom prst="rect">
            <a:avLst/>
          </a:prstGeom>
          <a:noFill/>
          <a:ln w="9525">
            <a:noFill/>
          </a:ln>
        </p:spPr>
      </p:pic>
      <p:sp>
        <p:nvSpPr>
          <p:cNvPr id="28677" name="AutoShape 6">
            <a:hlinkClick r:id="rId2" action="ppaction://hlinksldjump"/>
          </p:cNvPr>
          <p:cNvSpPr/>
          <p:nvPr/>
        </p:nvSpPr>
        <p:spPr>
          <a:xfrm>
            <a:off x="8229600" y="5943600"/>
            <a:ext cx="914400" cy="914400"/>
          </a:xfrm>
          <a:prstGeom prst="star4">
            <a:avLst>
              <a:gd name="adj" fmla="val 12500"/>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0" fill="hold"/>
                                        <p:tgtEl>
                                          <p:spTgt spid="20485"/>
                                        </p:tgtEl>
                                        <p:attrNameLst>
                                          <p:attrName>ppt_w</p:attrName>
                                        </p:attrNameLst>
                                      </p:cBhvr>
                                      <p:tavLst>
                                        <p:tav tm="0" fmla="#ppt_w*sin(2.5*pi*$)">
                                          <p:val>
                                            <p:fltVal val="0.000000"/>
                                          </p:val>
                                        </p:tav>
                                        <p:tav tm="100000">
                                          <p:val>
                                            <p:fltVal val="1.000000"/>
                                          </p:val>
                                        </p:tav>
                                      </p:tavLst>
                                    </p:anim>
                                    <p:anim calcmode="lin" valueType="num">
                                      <p:cBhvr>
                                        <p:cTn id="8" dur="5000" fill="hold"/>
                                        <p:tgtEl>
                                          <p:spTgt spid="20485"/>
                                        </p:tgtEl>
                                        <p:attrNameLst>
                                          <p:attrName>ppt_h</p:attrName>
                                        </p:attrNameLst>
                                      </p:cBhvr>
                                      <p:tavLst>
                                        <p:tav tm="0">
                                          <p:val>
                                            <p:strVal val="#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dissolve">
                                      <p:cBhvr>
                                        <p:cTn id="11" dur="500"/>
                                        <p:tgtEl>
                                          <p:spTgt spid="2048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p:cTn id="16" dur="500" fill="hold"/>
                                        <p:tgtEl>
                                          <p:spTgt spid="20483"/>
                                        </p:tgtEl>
                                        <p:attrNameLst>
                                          <p:attrName>ppt_w</p:attrName>
                                        </p:attrNameLst>
                                      </p:cBhvr>
                                      <p:tavLst>
                                        <p:tav tm="0">
                                          <p:val>
                                            <p:fltVal val="0.000000"/>
                                          </p:val>
                                        </p:tav>
                                        <p:tav tm="100000">
                                          <p:val>
                                            <p:strVal val="#ppt_w"/>
                                          </p:val>
                                        </p:tav>
                                      </p:tavLst>
                                    </p:anim>
                                    <p:anim calcmode="lin" valueType="num">
                                      <p:cBhvr>
                                        <p:cTn id="17" dur="500" fill="hold"/>
                                        <p:tgtEl>
                                          <p:spTgt spid="20483"/>
                                        </p:tgtEl>
                                        <p:attrNameLst>
                                          <p:attrName>ppt_h</p:attrName>
                                        </p:attrNameLst>
                                      </p:cBhvr>
                                      <p:tavLst>
                                        <p:tav tm="0">
                                          <p:val>
                                            <p:fltVal val="0.00000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0483">
                                            <p:txEl>
                                              <p:charRg st="0" end="15"/>
                                            </p:txEl>
                                          </p:spTgt>
                                        </p:tgtEl>
                                        <p:attrNameLst>
                                          <p:attrName>style.visibility</p:attrName>
                                        </p:attrNameLst>
                                      </p:cBhvr>
                                      <p:to>
                                        <p:strVal val="visible"/>
                                      </p:to>
                                    </p:set>
                                    <p:anim calcmode="lin" valueType="num">
                                      <p:cBhvr>
                                        <p:cTn id="20" dur="500" fill="hold"/>
                                        <p:tgtEl>
                                          <p:spTgt spid="20483">
                                            <p:txEl>
                                              <p:charRg st="0" end="15"/>
                                            </p:txEl>
                                          </p:spTgt>
                                        </p:tgtEl>
                                        <p:attrNameLst>
                                          <p:attrName>ppt_w</p:attrName>
                                        </p:attrNameLst>
                                      </p:cBhvr>
                                      <p:tavLst>
                                        <p:tav tm="0">
                                          <p:val>
                                            <p:fltVal val="0.000000"/>
                                          </p:val>
                                        </p:tav>
                                        <p:tav tm="100000">
                                          <p:val>
                                            <p:strVal val="#ppt_w"/>
                                          </p:val>
                                        </p:tav>
                                      </p:tavLst>
                                    </p:anim>
                                    <p:anim calcmode="lin" valueType="num">
                                      <p:cBhvr>
                                        <p:cTn id="21" dur="500" fill="hold"/>
                                        <p:tgtEl>
                                          <p:spTgt spid="20483">
                                            <p:txEl>
                                              <p:charRg st="0" end="15"/>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build="p"/>
      <p:bldP spid="2048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7" name="Rectangle 3"/>
          <p:cNvSpPr>
            <a:spLocks noGrp="1"/>
          </p:cNvSpPr>
          <p:nvPr>
            <p:ph idx="1"/>
          </p:nvPr>
        </p:nvSpPr>
        <p:spPr>
          <a:xfrm>
            <a:off x="228600" y="3505200"/>
            <a:ext cx="8686800" cy="1981200"/>
          </a:xfrm>
          <a:solidFill>
            <a:srgbClr val="CCFF33">
              <a:alpha val="100000"/>
            </a:srgbClr>
          </a:solidFill>
          <a:ln/>
        </p:spPr>
        <p:txBody>
          <a:bodyPr vert="horz" wrap="square" lIns="91440" tIns="45720" rIns="91440" bIns="45720" anchor="t" anchorCtr="0"/>
          <a:p>
            <a:pPr eaLnBrk="1" hangingPunct="1">
              <a:lnSpc>
                <a:spcPct val="80000"/>
              </a:lnSpc>
            </a:pPr>
            <a:r>
              <a:rPr lang="en-US" altLang="en-US" sz="5400" b="1" i="1" dirty="0">
                <a:solidFill>
                  <a:srgbClr val="CC0000"/>
                </a:solidFill>
              </a:rPr>
              <a:t>The longest vacation for Vietnamese students is summer vacation .</a:t>
            </a:r>
            <a:endParaRPr lang="en-US" altLang="en-US" sz="5400" b="1" i="1" dirty="0">
              <a:solidFill>
                <a:srgbClr val="CC0000"/>
              </a:solidFill>
            </a:endParaRPr>
          </a:p>
          <a:p>
            <a:pPr eaLnBrk="1" hangingPunct="1">
              <a:lnSpc>
                <a:spcPct val="80000"/>
              </a:lnSpc>
            </a:pPr>
            <a:endParaRPr lang="en-US" altLang="en-US" sz="5400" b="1" i="1" dirty="0">
              <a:solidFill>
                <a:srgbClr val="CC0000"/>
              </a:solidFill>
            </a:endParaRPr>
          </a:p>
        </p:txBody>
      </p:sp>
      <p:sp>
        <p:nvSpPr>
          <p:cNvPr id="21508" name="Rectangle 4"/>
          <p:cNvSpPr/>
          <p:nvPr/>
        </p:nvSpPr>
        <p:spPr>
          <a:xfrm>
            <a:off x="1219200" y="457200"/>
            <a:ext cx="7620000" cy="30194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828800" lvl="4" indent="0" eaLnBrk="1" hangingPunct="1">
              <a:buNone/>
            </a:pPr>
            <a:r>
              <a:rPr lang="en-US" altLang="en-US" sz="4800" b="1" dirty="0">
                <a:latin typeface="Tahoma" panose="020B0604030504040204" pitchFamily="34" charset="0"/>
              </a:rPr>
              <a:t>What is the longest vacation for Vietnamese students ?</a:t>
            </a:r>
            <a:endParaRPr lang="en-US" altLang="en-US" sz="4800" b="1" dirty="0">
              <a:latin typeface="Times New Roman" panose="02020603050405020304" pitchFamily="18" charset="0"/>
            </a:endParaRPr>
          </a:p>
        </p:txBody>
      </p:sp>
      <p:pic>
        <p:nvPicPr>
          <p:cNvPr id="21509" name="Picture 5" descr="Picture 005">
            <a:hlinkClick r:id="rId2" action="ppaction://hlinksldjump"/>
          </p:cNvPr>
          <p:cNvPicPr>
            <a:picLocks noChangeAspect="1"/>
          </p:cNvPicPr>
          <p:nvPr/>
        </p:nvPicPr>
        <p:blipFill>
          <a:blip r:embed="rId3"/>
          <a:stretch>
            <a:fillRect/>
          </a:stretch>
        </p:blipFill>
        <p:spPr>
          <a:xfrm>
            <a:off x="990600" y="304800"/>
            <a:ext cx="1290638" cy="1619250"/>
          </a:xfrm>
          <a:prstGeom prst="rect">
            <a:avLst/>
          </a:prstGeom>
          <a:noFill/>
          <a:ln w="9525">
            <a:noFill/>
          </a:ln>
        </p:spPr>
      </p:pic>
      <p:sp>
        <p:nvSpPr>
          <p:cNvPr id="29701" name="AutoShape 6">
            <a:hlinkClick r:id="rId2" action="ppaction://hlinksldjump"/>
          </p:cNvPr>
          <p:cNvSpPr/>
          <p:nvPr/>
        </p:nvSpPr>
        <p:spPr>
          <a:xfrm>
            <a:off x="8229600" y="5943600"/>
            <a:ext cx="914400" cy="914400"/>
          </a:xfrm>
          <a:prstGeom prst="star4">
            <a:avLst>
              <a:gd name="adj" fmla="val 12500"/>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5000" fill="hold"/>
                                        <p:tgtEl>
                                          <p:spTgt spid="21509"/>
                                        </p:tgtEl>
                                        <p:attrNameLst>
                                          <p:attrName>ppt_w</p:attrName>
                                        </p:attrNameLst>
                                      </p:cBhvr>
                                      <p:tavLst>
                                        <p:tav tm="0" fmla="#ppt_w*sin(2.5*pi*$)">
                                          <p:val>
                                            <p:fltVal val="0.000000"/>
                                          </p:val>
                                        </p:tav>
                                        <p:tav tm="100000">
                                          <p:val>
                                            <p:fltVal val="1.000000"/>
                                          </p:val>
                                        </p:tav>
                                      </p:tavLst>
                                    </p:anim>
                                    <p:anim calcmode="lin" valueType="num">
                                      <p:cBhvr>
                                        <p:cTn id="8" dur="50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 fill="hold"/>
                                        <p:tgtEl>
                                          <p:spTgt spid="21508"/>
                                        </p:tgtEl>
                                        <p:attrNameLst>
                                          <p:attrName>ppt_w</p:attrName>
                                        </p:attrNameLst>
                                      </p:cBhvr>
                                      <p:tavLst>
                                        <p:tav tm="0">
                                          <p:val>
                                            <p:fltVal val="0.000000"/>
                                          </p:val>
                                        </p:tav>
                                        <p:tav tm="100000">
                                          <p:val>
                                            <p:strVal val="#ppt_w"/>
                                          </p:val>
                                        </p:tav>
                                      </p:tavLst>
                                    </p:anim>
                                    <p:anim calcmode="lin" valueType="num">
                                      <p:cBhvr>
                                        <p:cTn id="14" dur="500" fill="hold"/>
                                        <p:tgtEl>
                                          <p:spTgt spid="21508"/>
                                        </p:tgtEl>
                                        <p:attrNameLst>
                                          <p:attrName>ppt_h</p:attrName>
                                        </p:attrNameLst>
                                      </p:cBhvr>
                                      <p:tavLst>
                                        <p:tav tm="0">
                                          <p:val>
                                            <p:fltVal val="0.00000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wipe(down)">
                                      <p:cBhvr>
                                        <p:cTn id="19" dur="500"/>
                                        <p:tgtEl>
                                          <p:spTgt spid="2150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507">
                                            <p:txEl>
                                              <p:charRg st="0" end="66"/>
                                            </p:txEl>
                                          </p:spTgt>
                                        </p:tgtEl>
                                        <p:attrNameLst>
                                          <p:attrName>style.visibility</p:attrName>
                                        </p:attrNameLst>
                                      </p:cBhvr>
                                      <p:to>
                                        <p:strVal val="visible"/>
                                      </p:to>
                                    </p:set>
                                    <p:animEffect transition="in" filter="wipe(left)">
                                      <p:cBhvr>
                                        <p:cTn id="22" dur="500"/>
                                        <p:tgtEl>
                                          <p:spTgt spid="21507">
                                            <p:txEl>
                                              <p:charRg st="0"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build="p"/>
      <p:bldP spid="2150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1" name="Rectangle 3"/>
          <p:cNvSpPr>
            <a:spLocks noGrp="1"/>
          </p:cNvSpPr>
          <p:nvPr>
            <p:ph idx="1"/>
          </p:nvPr>
        </p:nvSpPr>
        <p:spPr>
          <a:xfrm>
            <a:off x="304800" y="2286000"/>
            <a:ext cx="8534400" cy="2667000"/>
          </a:xfrm>
          <a:solidFill>
            <a:srgbClr val="CCECFF">
              <a:alpha val="100000"/>
            </a:srgbClr>
          </a:solidFill>
          <a:ln/>
        </p:spPr>
        <p:txBody>
          <a:bodyPr vert="horz" wrap="square" lIns="91440" tIns="45720" rIns="91440" bIns="45720" anchor="t" anchorCtr="0"/>
          <a:p>
            <a:pPr eaLnBrk="1" hangingPunct="1"/>
            <a:r>
              <a:rPr lang="en-US" altLang="en-US" sz="4400" b="1" dirty="0">
                <a:solidFill>
                  <a:srgbClr val="A50021"/>
                </a:solidFill>
              </a:rPr>
              <a:t> </a:t>
            </a:r>
            <a:r>
              <a:rPr lang="en-US" altLang="en-US" sz="5400" b="1" i="1" dirty="0">
                <a:solidFill>
                  <a:srgbClr val="A50021"/>
                </a:solidFill>
              </a:rPr>
              <a:t>During his vacation, Tim spends time with his family</a:t>
            </a:r>
            <a:r>
              <a:rPr lang="en-US" altLang="en-US" sz="4800" b="1" dirty="0">
                <a:solidFill>
                  <a:srgbClr val="A50021"/>
                </a:solidFill>
              </a:rPr>
              <a:t>.</a:t>
            </a:r>
            <a:endParaRPr lang="en-US" altLang="en-US" sz="4800" b="1" dirty="0">
              <a:solidFill>
                <a:srgbClr val="A50021"/>
              </a:solidFill>
            </a:endParaRPr>
          </a:p>
          <a:p>
            <a:pPr eaLnBrk="1" hangingPunct="1"/>
            <a:endParaRPr lang="en-US" altLang="en-US" sz="3600" b="1" dirty="0">
              <a:solidFill>
                <a:srgbClr val="A50021"/>
              </a:solidFill>
            </a:endParaRPr>
          </a:p>
        </p:txBody>
      </p:sp>
      <p:sp>
        <p:nvSpPr>
          <p:cNvPr id="22532" name="Rectangle 4"/>
          <p:cNvSpPr/>
          <p:nvPr/>
        </p:nvSpPr>
        <p:spPr>
          <a:xfrm>
            <a:off x="2895600" y="609600"/>
            <a:ext cx="6127750" cy="13716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solidFill>
                  <a:schemeClr val="bg1"/>
                </a:solidFill>
                <a:latin typeface="Tahoma" panose="020B0604030504040204" pitchFamily="34" charset="0"/>
              </a:rPr>
              <a:t>What does Tim do during his vacation?</a:t>
            </a:r>
            <a:r>
              <a:rPr lang="en-US" altLang="en-US" sz="4400" b="1" dirty="0">
                <a:solidFill>
                  <a:schemeClr val="bg1"/>
                </a:solidFill>
                <a:latin typeface="Times New Roman" panose="02020603050405020304" pitchFamily="18" charset="0"/>
              </a:rPr>
              <a:t> </a:t>
            </a:r>
            <a:endParaRPr lang="en-US" altLang="en-US" sz="4400" b="1" dirty="0">
              <a:solidFill>
                <a:schemeClr val="bg1"/>
              </a:solidFill>
              <a:latin typeface="Times New Roman" panose="02020603050405020304" pitchFamily="18" charset="0"/>
            </a:endParaRPr>
          </a:p>
        </p:txBody>
      </p:sp>
      <p:pic>
        <p:nvPicPr>
          <p:cNvPr id="22533" name="Picture 5" descr="Picture 006">
            <a:hlinkClick r:id="rId2" action="ppaction://hlinksldjump"/>
          </p:cNvPr>
          <p:cNvPicPr>
            <a:picLocks noChangeAspect="1"/>
          </p:cNvPicPr>
          <p:nvPr/>
        </p:nvPicPr>
        <p:blipFill>
          <a:blip r:embed="rId3"/>
          <a:stretch>
            <a:fillRect/>
          </a:stretch>
        </p:blipFill>
        <p:spPr>
          <a:xfrm>
            <a:off x="1371600" y="457200"/>
            <a:ext cx="1439863" cy="1771650"/>
          </a:xfrm>
          <a:prstGeom prst="rect">
            <a:avLst/>
          </a:prstGeom>
          <a:noFill/>
          <a:ln w="9525">
            <a:noFill/>
          </a:ln>
        </p:spPr>
      </p:pic>
      <p:sp>
        <p:nvSpPr>
          <p:cNvPr id="30725" name="AutoShape 6">
            <a:hlinkClick r:id="rId2" action="ppaction://hlinksldjump"/>
          </p:cNvPr>
          <p:cNvSpPr/>
          <p:nvPr/>
        </p:nvSpPr>
        <p:spPr>
          <a:xfrm>
            <a:off x="8229600" y="5943600"/>
            <a:ext cx="914400" cy="914400"/>
          </a:xfrm>
          <a:prstGeom prst="star4">
            <a:avLst>
              <a:gd name="adj" fmla="val 12500"/>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0" fill="hold"/>
                                        <p:tgtEl>
                                          <p:spTgt spid="22533"/>
                                        </p:tgtEl>
                                        <p:attrNameLst>
                                          <p:attrName>ppt_w</p:attrName>
                                        </p:attrNameLst>
                                      </p:cBhvr>
                                      <p:tavLst>
                                        <p:tav tm="0" fmla="#ppt_w*sin(2.5*pi*$)">
                                          <p:val>
                                            <p:fltVal val="0.000000"/>
                                          </p:val>
                                        </p:tav>
                                        <p:tav tm="100000">
                                          <p:val>
                                            <p:fltVal val="1.000000"/>
                                          </p:val>
                                        </p:tav>
                                      </p:tavLst>
                                    </p:anim>
                                    <p:anim calcmode="lin" valueType="num">
                                      <p:cBhvr>
                                        <p:cTn id="8" dur="5000" fill="hold"/>
                                        <p:tgtEl>
                                          <p:spTgt spid="22533"/>
                                        </p:tgtEl>
                                        <p:attrNameLst>
                                          <p:attrName>ppt_h</p:attrName>
                                        </p:attrNameLst>
                                      </p:cBhvr>
                                      <p:tavLst>
                                        <p:tav tm="0">
                                          <p:val>
                                            <p:strVal val="#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dissolve">
                                      <p:cBhvr>
                                        <p:cTn id="11" dur="500"/>
                                        <p:tgtEl>
                                          <p:spTgt spid="2253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531"/>
                                        </p:tgtEl>
                                        <p:attrNameLst>
                                          <p:attrName>style.visibility</p:attrName>
                                        </p:attrNameLst>
                                      </p:cBhvr>
                                      <p:to>
                                        <p:strVal val="visible"/>
                                      </p:to>
                                    </p:set>
                                    <p:animEffect transition="in" filter="dissolve">
                                      <p:cBhvr>
                                        <p:cTn id="16" dur="500"/>
                                        <p:tgtEl>
                                          <p:spTgt spid="225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2531">
                                            <p:txEl>
                                              <p:charRg st="0" end="55"/>
                                            </p:txEl>
                                          </p:spTgt>
                                        </p:tgtEl>
                                        <p:attrNameLst>
                                          <p:attrName>style.visibility</p:attrName>
                                        </p:attrNameLst>
                                      </p:cBhvr>
                                      <p:to>
                                        <p:strVal val="visible"/>
                                      </p:to>
                                    </p:set>
                                    <p:animEffect transition="in" filter="dissolve">
                                      <p:cBhvr>
                                        <p:cTn id="19" dur="500"/>
                                        <p:tgtEl>
                                          <p:spTgt spid="22531">
                                            <p:txEl>
                                              <p:charRg st="0"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build="p"/>
      <p:bldP spid="225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3557" name="Picture 5" descr="Picture 007">
            <a:hlinkClick r:id="rId2" action="ppaction://hlinksldjump"/>
          </p:cNvPr>
          <p:cNvPicPr>
            <a:picLocks noChangeAspect="1"/>
          </p:cNvPicPr>
          <p:nvPr/>
        </p:nvPicPr>
        <p:blipFill>
          <a:blip r:embed="rId3"/>
          <a:stretch>
            <a:fillRect/>
          </a:stretch>
        </p:blipFill>
        <p:spPr>
          <a:xfrm>
            <a:off x="5181600" y="457200"/>
            <a:ext cx="1430338" cy="1847850"/>
          </a:xfrm>
          <a:prstGeom prst="rect">
            <a:avLst/>
          </a:prstGeom>
          <a:noFill/>
          <a:ln w="9525">
            <a:noFill/>
          </a:ln>
        </p:spPr>
      </p:pic>
      <p:sp>
        <p:nvSpPr>
          <p:cNvPr id="23558" name="Rectangle 6"/>
          <p:cNvSpPr>
            <a:spLocks noGrp="1"/>
          </p:cNvSpPr>
          <p:nvPr>
            <p:ph idx="1"/>
          </p:nvPr>
        </p:nvSpPr>
        <p:spPr>
          <a:xfrm>
            <a:off x="609600" y="2209800"/>
            <a:ext cx="8229600" cy="3541713"/>
          </a:xfrm>
          <a:ln/>
        </p:spPr>
        <p:txBody>
          <a:bodyPr vert="horz" wrap="square" lIns="91440" tIns="45720" rIns="91440" bIns="45720" anchor="t" anchorCtr="0"/>
          <a:p>
            <a:pPr eaLnBrk="1" hangingPunct="1">
              <a:buNone/>
            </a:pPr>
            <a:r>
              <a:rPr lang="en-US" altLang="en-US" sz="6000" b="1" dirty="0">
                <a:solidFill>
                  <a:srgbClr val="CC0000"/>
                </a:solidFill>
              </a:rPr>
              <a:t>  What do you usually do in summer?</a:t>
            </a:r>
            <a:endParaRPr lang="en-US" altLang="en-US" sz="6000" b="1" dirty="0">
              <a:solidFill>
                <a:srgbClr val="CC0000"/>
              </a:solidFill>
            </a:endParaRPr>
          </a:p>
          <a:p>
            <a:pPr eaLnBrk="1" hangingPunct="1">
              <a:buNone/>
            </a:pPr>
            <a:endParaRPr lang="en-US" altLang="en-US" sz="6000" dirty="0">
              <a:solidFill>
                <a:srgbClr val="CC0000"/>
              </a:solidFill>
            </a:endParaRPr>
          </a:p>
        </p:txBody>
      </p:sp>
      <p:sp>
        <p:nvSpPr>
          <p:cNvPr id="31748" name="AutoShape 7">
            <a:hlinkClick r:id="rId2" action="ppaction://hlinksldjump"/>
          </p:cNvPr>
          <p:cNvSpPr/>
          <p:nvPr/>
        </p:nvSpPr>
        <p:spPr>
          <a:xfrm>
            <a:off x="8229600" y="5943600"/>
            <a:ext cx="914400" cy="914400"/>
          </a:xfrm>
          <a:prstGeom prst="star4">
            <a:avLst>
              <a:gd name="adj" fmla="val 12500"/>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0" fill="hold"/>
                                        <p:tgtEl>
                                          <p:spTgt spid="23557"/>
                                        </p:tgtEl>
                                        <p:attrNameLst>
                                          <p:attrName>ppt_w</p:attrName>
                                        </p:attrNameLst>
                                      </p:cBhvr>
                                      <p:tavLst>
                                        <p:tav tm="0" fmla="#ppt_w*sin(2.5*pi*$)">
                                          <p:val>
                                            <p:fltVal val="0.000000"/>
                                          </p:val>
                                        </p:tav>
                                        <p:tav tm="100000">
                                          <p:val>
                                            <p:fltVal val="1.000000"/>
                                          </p:val>
                                        </p:tav>
                                      </p:tavLst>
                                    </p:anim>
                                    <p:anim calcmode="lin" valueType="num">
                                      <p:cBhvr>
                                        <p:cTn id="8" dur="5000" fill="hold"/>
                                        <p:tgtEl>
                                          <p:spTgt spid="2355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23558">
                                            <p:txEl>
                                              <p:charRg st="0" end="36"/>
                                            </p:txEl>
                                          </p:spTgt>
                                        </p:tgtEl>
                                        <p:attrNameLst>
                                          <p:attrName>style.visibility</p:attrName>
                                        </p:attrNameLst>
                                      </p:cBhvr>
                                      <p:to>
                                        <p:strVal val="visible"/>
                                      </p:to>
                                    </p:set>
                                    <p:anim calcmode="lin" valueType="num">
                                      <p:cBhvr>
                                        <p:cTn id="13" dur="1000" fill="hold"/>
                                        <p:tgtEl>
                                          <p:spTgt spid="23558">
                                            <p:txEl>
                                              <p:charRg st="0" end="36"/>
                                            </p:txEl>
                                          </p:spTgt>
                                        </p:tgtEl>
                                        <p:attrNameLst>
                                          <p:attrName>ppt_x</p:attrName>
                                        </p:attrNameLst>
                                      </p:cBhvr>
                                      <p:tavLst>
                                        <p:tav tm="0">
                                          <p:val>
                                            <p:strVal val="#ppt_x-.2"/>
                                          </p:val>
                                        </p:tav>
                                        <p:tav tm="100000">
                                          <p:val>
                                            <p:strVal val="#ppt_x"/>
                                          </p:val>
                                        </p:tav>
                                      </p:tavLst>
                                    </p:anim>
                                    <p:anim calcmode="lin" valueType="num">
                                      <p:cBhvr>
                                        <p:cTn id="14" dur="1000" fill="hold"/>
                                        <p:tgtEl>
                                          <p:spTgt spid="23558">
                                            <p:txEl>
                                              <p:charRg st="0" end="36"/>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3558">
                                            <p:txEl>
                                              <p:charRg st="0"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80" name="Rectangle 4"/>
          <p:cNvSpPr/>
          <p:nvPr/>
        </p:nvSpPr>
        <p:spPr>
          <a:xfrm>
            <a:off x="990600" y="381000"/>
            <a:ext cx="7772400" cy="22875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828800" lvl="4" indent="0" eaLnBrk="1" hangingPunct="1">
              <a:buNone/>
            </a:pPr>
            <a:r>
              <a:rPr lang="en-US" altLang="en-US" sz="4800" b="1" dirty="0">
                <a:latin typeface="Tahoma" panose="020B0604030504040204" pitchFamily="34" charset="0"/>
              </a:rPr>
              <a:t>Which holiday do they celebrate on December 25</a:t>
            </a:r>
            <a:r>
              <a:rPr lang="en-US" altLang="en-US" sz="4800" b="1" baseline="30000" dirty="0">
                <a:latin typeface="Tahoma" panose="020B0604030504040204" pitchFamily="34" charset="0"/>
              </a:rPr>
              <a:t>th</a:t>
            </a:r>
            <a:r>
              <a:rPr lang="en-US" altLang="en-US" sz="4800" b="1" dirty="0">
                <a:latin typeface="Tahoma" panose="020B0604030504040204" pitchFamily="34" charset="0"/>
              </a:rPr>
              <a:t> ?</a:t>
            </a:r>
            <a:endParaRPr lang="en-US" altLang="en-US" sz="8000" b="1" dirty="0"/>
          </a:p>
        </p:txBody>
      </p:sp>
      <p:pic>
        <p:nvPicPr>
          <p:cNvPr id="24581" name="Picture 5" descr="Picture 008">
            <a:hlinkClick r:id="rId2" action="ppaction://hlinksldjump"/>
          </p:cNvPr>
          <p:cNvPicPr>
            <a:picLocks noChangeAspect="1"/>
          </p:cNvPicPr>
          <p:nvPr/>
        </p:nvPicPr>
        <p:blipFill>
          <a:blip r:embed="rId3"/>
          <a:stretch>
            <a:fillRect/>
          </a:stretch>
        </p:blipFill>
        <p:spPr>
          <a:xfrm>
            <a:off x="609600" y="381000"/>
            <a:ext cx="1573213" cy="1993900"/>
          </a:xfrm>
          <a:prstGeom prst="rect">
            <a:avLst/>
          </a:prstGeom>
          <a:noFill/>
          <a:ln w="9525">
            <a:noFill/>
          </a:ln>
        </p:spPr>
      </p:pic>
      <p:sp>
        <p:nvSpPr>
          <p:cNvPr id="24586" name="Text Box 10"/>
          <p:cNvSpPr txBox="1"/>
          <p:nvPr/>
        </p:nvSpPr>
        <p:spPr>
          <a:xfrm>
            <a:off x="1219200" y="4487863"/>
            <a:ext cx="5486400" cy="8239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4800" b="1" i="1" dirty="0">
                <a:solidFill>
                  <a:srgbClr val="CC0000"/>
                </a:solidFill>
                <a:latin typeface="Tahoma" panose="020B0604030504040204" pitchFamily="34" charset="0"/>
              </a:rPr>
              <a:t>It is Christmas</a:t>
            </a:r>
            <a:endParaRPr lang="en-US" altLang="en-US" sz="4800" b="1" i="1" dirty="0">
              <a:solidFill>
                <a:srgbClr val="CC0000"/>
              </a:solidFill>
              <a:latin typeface="Tahoma" panose="020B0604030504040204" pitchFamily="34" charset="0"/>
            </a:endParaRPr>
          </a:p>
        </p:txBody>
      </p:sp>
      <p:sp>
        <p:nvSpPr>
          <p:cNvPr id="32773" name="Text Box 28"/>
          <p:cNvSpPr txBox="1"/>
          <p:nvPr/>
        </p:nvSpPr>
        <p:spPr>
          <a:xfrm>
            <a:off x="2270125" y="5213350"/>
            <a:ext cx="184150" cy="3667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latin typeface="Tahoma" panose="020B0604030504040204" pitchFamily="34" charset="0"/>
            </a:endParaRPr>
          </a:p>
        </p:txBody>
      </p:sp>
      <p:sp>
        <p:nvSpPr>
          <p:cNvPr id="32774" name="AutoShape 29">
            <a:hlinkClick r:id="rId2" action="ppaction://hlinksldjump"/>
          </p:cNvPr>
          <p:cNvSpPr/>
          <p:nvPr/>
        </p:nvSpPr>
        <p:spPr>
          <a:xfrm>
            <a:off x="8229600" y="5943600"/>
            <a:ext cx="914400" cy="914400"/>
          </a:xfrm>
          <a:prstGeom prst="star4">
            <a:avLst>
              <a:gd name="adj" fmla="val 12500"/>
            </a:avLst>
          </a:prstGeom>
          <a:solidFill>
            <a:srgbClr val="0033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 fill="hold"/>
                                        <p:tgtEl>
                                          <p:spTgt spid="24581"/>
                                        </p:tgtEl>
                                        <p:attrNameLst>
                                          <p:attrName>ppt_w</p:attrName>
                                        </p:attrNameLst>
                                      </p:cBhvr>
                                      <p:tavLst>
                                        <p:tav tm="0">
                                          <p:val>
                                            <p:fltVal val="0.000000"/>
                                          </p:val>
                                        </p:tav>
                                        <p:tav tm="100000">
                                          <p:val>
                                            <p:strVal val="#ppt_w"/>
                                          </p:val>
                                        </p:tav>
                                      </p:tavLst>
                                    </p:anim>
                                    <p:anim calcmode="lin" valueType="num">
                                      <p:cBhvr>
                                        <p:cTn id="8" dur="500" fill="hold"/>
                                        <p:tgtEl>
                                          <p:spTgt spid="24581"/>
                                        </p:tgtEl>
                                        <p:attrNameLst>
                                          <p:attrName>ppt_h</p:attrName>
                                        </p:attrNameLst>
                                      </p:cBhvr>
                                      <p:tavLst>
                                        <p:tav tm="0">
                                          <p:val>
                                            <p:fltVal val="0.000000"/>
                                          </p:val>
                                        </p:tav>
                                        <p:tav tm="100000">
                                          <p:val>
                                            <p:strVal val="#ppt_h"/>
                                          </p:val>
                                        </p:tav>
                                      </p:tavLst>
                                    </p:anim>
                                    <p:anim calcmode="lin" valueType="num">
                                      <p:cBhvr>
                                        <p:cTn id="9" dur="500" fill="hold"/>
                                        <p:tgtEl>
                                          <p:spTgt spid="24581"/>
                                        </p:tgtEl>
                                        <p:attrNameLst>
                                          <p:attrName>style.rotation</p:attrName>
                                        </p:attrNameLst>
                                      </p:cBhvr>
                                      <p:tavLst>
                                        <p:tav tm="0">
                                          <p:val>
                                            <p:fltVal val="360.000000"/>
                                          </p:val>
                                        </p:tav>
                                        <p:tav tm="100000">
                                          <p:val>
                                            <p:fltVal val="0.000000"/>
                                          </p:val>
                                        </p:tav>
                                      </p:tavLst>
                                    </p:anim>
                                    <p:animEffect transition="in" filter="fade">
                                      <p:cBhvr>
                                        <p:cTn id="10" dur="500"/>
                                        <p:tgtEl>
                                          <p:spTgt spid="245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dissolve">
                                      <p:cBhvr>
                                        <p:cTn id="13" dur="500"/>
                                        <p:tgtEl>
                                          <p:spTgt spid="2458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586"/>
                                        </p:tgtEl>
                                        <p:attrNameLst>
                                          <p:attrName>style.visibility</p:attrName>
                                        </p:attrNameLst>
                                      </p:cBhvr>
                                      <p:to>
                                        <p:strVal val="visible"/>
                                      </p:to>
                                    </p:set>
                                    <p:anim calcmode="lin" valueType="num">
                                      <p:cBhvr additive="base">
                                        <p:cTn id="18" dur="500" fill="hold"/>
                                        <p:tgtEl>
                                          <p:spTgt spid="24586"/>
                                        </p:tgtEl>
                                        <p:attrNameLst>
                                          <p:attrName>ppt_x</p:attrName>
                                        </p:attrNameLst>
                                      </p:cBhvr>
                                      <p:tavLst>
                                        <p:tav tm="0">
                                          <p:val>
                                            <p:strVal val="#ppt_x"/>
                                          </p:val>
                                        </p:tav>
                                        <p:tav tm="100000">
                                          <p:val>
                                            <p:strVal val="#ppt_x"/>
                                          </p:val>
                                        </p:tav>
                                      </p:tavLst>
                                    </p:anim>
                                    <p:anim calcmode="lin" valueType="num">
                                      <p:cBhvr additive="base">
                                        <p:cTn id="19"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3" name="Rectangle 3"/>
          <p:cNvSpPr>
            <a:spLocks noGrp="1"/>
          </p:cNvSpPr>
          <p:nvPr>
            <p:ph idx="1"/>
          </p:nvPr>
        </p:nvSpPr>
        <p:spPr>
          <a:xfrm>
            <a:off x="457200" y="4117975"/>
            <a:ext cx="8229600" cy="2008188"/>
          </a:xfrm>
          <a:ln/>
        </p:spPr>
        <p:txBody>
          <a:bodyPr vert="horz" wrap="square" lIns="91440" tIns="45720" rIns="91440" bIns="45720" anchor="t" anchorCtr="0"/>
          <a:p>
            <a:pPr eaLnBrk="1" hangingPunct="1">
              <a:buNone/>
            </a:pPr>
            <a:r>
              <a:rPr lang="en-US" altLang="en-US" sz="4800" b="1" i="1" dirty="0">
                <a:solidFill>
                  <a:srgbClr val="CC0000"/>
                </a:solidFill>
              </a:rPr>
              <a:t>  </a:t>
            </a:r>
            <a:r>
              <a:rPr lang="en-US" altLang="en-US" sz="4400" b="1" i="1" dirty="0">
                <a:solidFill>
                  <a:srgbClr val="CC0000"/>
                </a:solidFill>
              </a:rPr>
              <a:t>Vietnamese students have fewer vacations than American students.</a:t>
            </a:r>
            <a:endParaRPr lang="en-US" altLang="en-US" sz="4400" b="1" i="1" dirty="0">
              <a:solidFill>
                <a:srgbClr val="CC0000"/>
              </a:solidFill>
            </a:endParaRPr>
          </a:p>
        </p:txBody>
      </p:sp>
      <p:sp>
        <p:nvSpPr>
          <p:cNvPr id="25604" name="Rectangle 4"/>
          <p:cNvSpPr/>
          <p:nvPr/>
        </p:nvSpPr>
        <p:spPr>
          <a:xfrm>
            <a:off x="1371600" y="914400"/>
            <a:ext cx="6527800" cy="2771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None/>
            </a:pPr>
            <a:r>
              <a:rPr lang="en-US" altLang="en-US" sz="4400" b="1" dirty="0">
                <a:latin typeface="Tahoma" panose="020B0604030504040204" pitchFamily="34" charset="0"/>
              </a:rPr>
              <a:t> Do Vietnamese students have more or fewer vacations than American ones?</a:t>
            </a:r>
            <a:endParaRPr lang="en-US" altLang="en-US" sz="4800" b="1" dirty="0">
              <a:solidFill>
                <a:srgbClr val="333399"/>
              </a:solidFill>
              <a:latin typeface="Times New Roman" panose="02020603050405020304" pitchFamily="18" charset="0"/>
            </a:endParaRPr>
          </a:p>
        </p:txBody>
      </p:sp>
      <p:pic>
        <p:nvPicPr>
          <p:cNvPr id="25605" name="Picture 5" descr="Picture 009">
            <a:hlinkClick r:id="rId2" action="ppaction://hlinksldjump"/>
          </p:cNvPr>
          <p:cNvPicPr>
            <a:picLocks noChangeAspect="1"/>
          </p:cNvPicPr>
          <p:nvPr/>
        </p:nvPicPr>
        <p:blipFill>
          <a:blip r:embed="rId3"/>
          <a:stretch>
            <a:fillRect/>
          </a:stretch>
        </p:blipFill>
        <p:spPr>
          <a:xfrm>
            <a:off x="762000" y="381000"/>
            <a:ext cx="1211263" cy="1612900"/>
          </a:xfrm>
          <a:prstGeom prst="rect">
            <a:avLst/>
          </a:prstGeom>
          <a:noFill/>
          <a:ln w="9525">
            <a:noFill/>
          </a:ln>
        </p:spPr>
      </p:pic>
      <p:sp>
        <p:nvSpPr>
          <p:cNvPr id="33797" name="AutoShape 6">
            <a:hlinkClick r:id="rId2" action="ppaction://hlinksldjump"/>
          </p:cNvPr>
          <p:cNvSpPr/>
          <p:nvPr/>
        </p:nvSpPr>
        <p:spPr>
          <a:xfrm>
            <a:off x="8229600" y="5943600"/>
            <a:ext cx="914400" cy="914400"/>
          </a:xfrm>
          <a:prstGeom prst="star4">
            <a:avLst>
              <a:gd name="adj" fmla="val 12500"/>
            </a:avLst>
          </a:prstGeom>
          <a:solidFill>
            <a:schemeClr val="fo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GB" altLang="en-US" sz="1800" dirty="0">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fltVal val="0.000000"/>
                                          </p:val>
                                        </p:tav>
                                        <p:tav tm="100000">
                                          <p:val>
                                            <p:strVal val="#ppt_w"/>
                                          </p:val>
                                        </p:tav>
                                      </p:tavLst>
                                    </p:anim>
                                    <p:anim calcmode="lin" valueType="num">
                                      <p:cBhvr>
                                        <p:cTn id="8" dur="500" fill="hold"/>
                                        <p:tgtEl>
                                          <p:spTgt spid="25605"/>
                                        </p:tgtEl>
                                        <p:attrNameLst>
                                          <p:attrName>ppt_h</p:attrName>
                                        </p:attrNameLst>
                                      </p:cBhvr>
                                      <p:tavLst>
                                        <p:tav tm="0">
                                          <p:val>
                                            <p:fltVal val="0.000000"/>
                                          </p:val>
                                        </p:tav>
                                        <p:tav tm="100000">
                                          <p:val>
                                            <p:strVal val="#ppt_h"/>
                                          </p:val>
                                        </p:tav>
                                      </p:tavLst>
                                    </p:anim>
                                    <p:anim calcmode="lin" valueType="num">
                                      <p:cBhvr>
                                        <p:cTn id="9" dur="500" fill="hold"/>
                                        <p:tgtEl>
                                          <p:spTgt spid="25605"/>
                                        </p:tgtEl>
                                        <p:attrNameLst>
                                          <p:attrName>style.rotation</p:attrName>
                                        </p:attrNameLst>
                                      </p:cBhvr>
                                      <p:tavLst>
                                        <p:tav tm="0">
                                          <p:val>
                                            <p:fltVal val="360.000000"/>
                                          </p:val>
                                        </p:tav>
                                        <p:tav tm="100000">
                                          <p:val>
                                            <p:fltVal val="0.000000"/>
                                          </p:val>
                                        </p:tav>
                                      </p:tavLst>
                                    </p:anim>
                                    <p:animEffect transition="in" filter="fade">
                                      <p:cBhvr>
                                        <p:cTn id="10" dur="500"/>
                                        <p:tgtEl>
                                          <p:spTgt spid="2560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wipe(down)">
                                      <p:cBhvr>
                                        <p:cTn id="13" dur="500"/>
                                        <p:tgtEl>
                                          <p:spTgt spid="2560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5603">
                                            <p:txEl>
                                              <p:charRg st="0" end="67"/>
                                            </p:txEl>
                                          </p:spTgt>
                                        </p:tgtEl>
                                        <p:attrNameLst>
                                          <p:attrName>style.visibility</p:attrName>
                                        </p:attrNameLst>
                                      </p:cBhvr>
                                      <p:to>
                                        <p:strVal val="visible"/>
                                      </p:to>
                                    </p:set>
                                    <p:anim calcmode="lin" valueType="num">
                                      <p:cBhvr>
                                        <p:cTn id="18" dur="1000" fill="hold"/>
                                        <p:tgtEl>
                                          <p:spTgt spid="25603">
                                            <p:txEl>
                                              <p:charRg st="0" end="67"/>
                                            </p:txEl>
                                          </p:spTgt>
                                        </p:tgtEl>
                                        <p:attrNameLst>
                                          <p:attrName>ppt_x</p:attrName>
                                        </p:attrNameLst>
                                      </p:cBhvr>
                                      <p:tavLst>
                                        <p:tav tm="0">
                                          <p:val>
                                            <p:strVal val="#ppt_x-.2"/>
                                          </p:val>
                                        </p:tav>
                                        <p:tav tm="100000">
                                          <p:val>
                                            <p:strVal val="#ppt_x"/>
                                          </p:val>
                                        </p:tav>
                                      </p:tavLst>
                                    </p:anim>
                                    <p:anim calcmode="lin" valueType="num">
                                      <p:cBhvr>
                                        <p:cTn id="19" dur="1000" fill="hold"/>
                                        <p:tgtEl>
                                          <p:spTgt spid="25603">
                                            <p:txEl>
                                              <p:charRg st="0" end="67"/>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5603">
                                            <p:txEl>
                                              <p:charRg st="0"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2"/>
          <p:cNvSpPr txBox="1"/>
          <p:nvPr/>
        </p:nvSpPr>
        <p:spPr>
          <a:xfrm>
            <a:off x="696913" y="1730375"/>
            <a:ext cx="8066087" cy="4359275"/>
          </a:xfrm>
          <a:prstGeom prst="rect">
            <a:avLst/>
          </a:prstGeom>
          <a:noFill/>
          <a:ln w="9525">
            <a:noFill/>
          </a:ln>
        </p:spPr>
        <p:txBody>
          <a:bodyPr>
            <a:spAutoFit/>
          </a:bodyPr>
          <a:p>
            <a:pPr marL="342900" indent="-342900" eaLnBrk="1" hangingPunct="1">
              <a:spcBef>
                <a:spcPct val="50000"/>
              </a:spcBef>
            </a:pPr>
            <a:r>
              <a:rPr lang="en-US" altLang="en-US" sz="4000" b="1" dirty="0">
                <a:latin typeface="Times New Roman" panose="02020603050405020304" pitchFamily="18" charset="0"/>
                <a:cs typeface="Times New Roman" panose="02020603050405020304" pitchFamily="18" charset="0"/>
              </a:rPr>
              <a:t>a. Summer vacation is the longest in America.</a:t>
            </a:r>
            <a:endParaRPr lang="en-US" altLang="en-US" sz="4000" b="1" dirty="0">
              <a:latin typeface="Times New Roman" panose="02020603050405020304" pitchFamily="18" charset="0"/>
              <a:cs typeface="Times New Roman" panose="02020603050405020304" pitchFamily="18" charset="0"/>
            </a:endParaRPr>
          </a:p>
          <a:p>
            <a:pPr marL="342900" indent="-342900" eaLnBrk="1" hangingPunct="1">
              <a:spcBef>
                <a:spcPct val="50000"/>
              </a:spcBef>
            </a:pPr>
            <a:r>
              <a:rPr lang="en-US" altLang="en-US" sz="4000" b="1" dirty="0">
                <a:latin typeface="Times New Roman" panose="02020603050405020304" pitchFamily="18" charset="0"/>
                <a:cs typeface="Times New Roman" panose="02020603050405020304" pitchFamily="18" charset="0"/>
              </a:rPr>
              <a:t>b. During his vacation, Tim spends time with his family.</a:t>
            </a:r>
            <a:endParaRPr lang="en-US" altLang="en-US" sz="4000" b="1" dirty="0">
              <a:latin typeface="Times New Roman" panose="02020603050405020304" pitchFamily="18" charset="0"/>
              <a:cs typeface="Times New Roman" panose="02020603050405020304" pitchFamily="18" charset="0"/>
            </a:endParaRPr>
          </a:p>
          <a:p>
            <a:pPr marL="342900" indent="-342900" eaLnBrk="1" hangingPunct="1">
              <a:spcBef>
                <a:spcPct val="50000"/>
              </a:spcBef>
            </a:pPr>
            <a:r>
              <a:rPr lang="en-US" altLang="en-US" sz="4000" b="1" dirty="0">
                <a:latin typeface="Times New Roman" panose="02020603050405020304" pitchFamily="18" charset="0"/>
                <a:cs typeface="Times New Roman" panose="02020603050405020304" pitchFamily="18" charset="0"/>
              </a:rPr>
              <a:t>c. Vietnamese students have fewer vacations than American students.</a:t>
            </a:r>
            <a:endParaRPr lang="en-US" altLang="en-US" sz="4000" b="1" dirty="0">
              <a:latin typeface="Times New Roman" panose="02020603050405020304" pitchFamily="18" charset="0"/>
              <a:ea typeface="Times New Roman" panose="02020603050405020304" pitchFamily="18" charset="0"/>
            </a:endParaRPr>
          </a:p>
        </p:txBody>
      </p:sp>
      <p:grpSp>
        <p:nvGrpSpPr>
          <p:cNvPr id="34819" name="Group 4"/>
          <p:cNvGrpSpPr/>
          <p:nvPr/>
        </p:nvGrpSpPr>
        <p:grpSpPr>
          <a:xfrm>
            <a:off x="0" y="-30162"/>
            <a:ext cx="9144000" cy="6948487"/>
            <a:chOff x="0" y="-19"/>
            <a:chExt cx="5760" cy="4377"/>
          </a:xfrm>
        </p:grpSpPr>
        <p:pic>
          <p:nvPicPr>
            <p:cNvPr id="34821" name="Picture 5" descr="flower[1][1][1][1]"/>
            <p:cNvPicPr>
              <a:picLocks noChangeAspect="1"/>
            </p:cNvPicPr>
            <p:nvPr/>
          </p:nvPicPr>
          <p:blipFill>
            <a:blip r:embed="rId1"/>
            <a:stretch>
              <a:fillRect/>
            </a:stretch>
          </p:blipFill>
          <p:spPr>
            <a:xfrm rot="5400000">
              <a:off x="3458" y="2018"/>
              <a:ext cx="4320" cy="284"/>
            </a:xfrm>
            <a:prstGeom prst="rect">
              <a:avLst/>
            </a:prstGeom>
            <a:noFill/>
            <a:ln w="9525">
              <a:noFill/>
            </a:ln>
          </p:spPr>
        </p:pic>
        <p:pic>
          <p:nvPicPr>
            <p:cNvPr id="34822" name="Picture 6" descr="flower[1][1][1][1]"/>
            <p:cNvPicPr>
              <a:picLocks noChangeAspect="1"/>
            </p:cNvPicPr>
            <p:nvPr/>
          </p:nvPicPr>
          <p:blipFill>
            <a:blip r:embed="rId1"/>
            <a:stretch>
              <a:fillRect/>
            </a:stretch>
          </p:blipFill>
          <p:spPr>
            <a:xfrm rot="-5400000">
              <a:off x="-1996" y="2018"/>
              <a:ext cx="4320" cy="284"/>
            </a:xfrm>
            <a:prstGeom prst="rect">
              <a:avLst/>
            </a:prstGeom>
            <a:noFill/>
            <a:ln w="9525">
              <a:noFill/>
            </a:ln>
          </p:spPr>
        </p:pic>
        <p:pic>
          <p:nvPicPr>
            <p:cNvPr id="34823" name="Picture 7" descr="flower[1][1][1][1]"/>
            <p:cNvPicPr>
              <a:picLocks noChangeAspect="1"/>
            </p:cNvPicPr>
            <p:nvPr/>
          </p:nvPicPr>
          <p:blipFill>
            <a:blip r:embed="rId1"/>
            <a:stretch>
              <a:fillRect/>
            </a:stretch>
          </p:blipFill>
          <p:spPr>
            <a:xfrm>
              <a:off x="0" y="3979"/>
              <a:ext cx="5760" cy="379"/>
            </a:xfrm>
            <a:prstGeom prst="rect">
              <a:avLst/>
            </a:prstGeom>
            <a:noFill/>
            <a:ln w="9525">
              <a:noFill/>
            </a:ln>
          </p:spPr>
        </p:pic>
        <p:pic>
          <p:nvPicPr>
            <p:cNvPr id="34824" name="Picture 8" descr="flower[1][1][1][1]"/>
            <p:cNvPicPr>
              <a:picLocks noChangeAspect="1"/>
            </p:cNvPicPr>
            <p:nvPr/>
          </p:nvPicPr>
          <p:blipFill>
            <a:blip r:embed="rId1"/>
            <a:stretch>
              <a:fillRect/>
            </a:stretch>
          </p:blipFill>
          <p:spPr>
            <a:xfrm>
              <a:off x="0" y="-19"/>
              <a:ext cx="5760" cy="379"/>
            </a:xfrm>
            <a:prstGeom prst="rect">
              <a:avLst/>
            </a:prstGeom>
            <a:noFill/>
            <a:ln w="9525">
              <a:noFill/>
            </a:ln>
          </p:spPr>
        </p:pic>
      </p:grpSp>
      <p:sp>
        <p:nvSpPr>
          <p:cNvPr id="34820" name="WordArt 9"/>
          <p:cNvSpPr>
            <a:spLocks noTextEdit="1"/>
          </p:cNvSpPr>
          <p:nvPr/>
        </p:nvSpPr>
        <p:spPr>
          <a:xfrm>
            <a:off x="1066800" y="990600"/>
            <a:ext cx="7286625" cy="647700"/>
          </a:xfrm>
          <a:prstGeom prst="rect">
            <a:avLst/>
          </a:prstGeom>
        </p:spPr>
        <p:txBody>
          <a:bodyPr wrap="none" fromWordArt="1">
            <a:prstTxWarp prst="textArchUp">
              <a:avLst>
                <a:gd name="adj" fmla="val 11134346"/>
              </a:avLst>
            </a:prstTxWarp>
            <a:normAutofit/>
          </a:bodyPr>
          <a:p>
            <a:pPr algn="ctr"/>
            <a:r>
              <a:rPr lang="en-US" sz="3600">
                <a:ln w="9525" cap="flat" cmpd="sng">
                  <a:solidFill>
                    <a:srgbClr val="000000"/>
                  </a:solidFill>
                  <a:prstDash val="solid"/>
                  <a:headEnd type="none" w="med" len="med"/>
                  <a:tailEnd type="none" w="med" len="med"/>
                </a:ln>
                <a:solidFill>
                  <a:srgbClr val="993366"/>
                </a:solidFill>
                <a:latin typeface="Arial Black" panose="020B0A04020102020204" charset="0"/>
                <a:ea typeface="Arial Black" panose="020B0A04020102020204" charset="0"/>
              </a:rPr>
              <a:t>*Answer key for the questions</a:t>
            </a:r>
            <a:endParaRPr lang="en-US" sz="3600">
              <a:ln w="9525" cap="flat" cmpd="sng">
                <a:solidFill>
                  <a:srgbClr val="000000"/>
                </a:solidFill>
                <a:prstDash val="solid"/>
                <a:headEnd type="none" w="med" len="med"/>
                <a:tailEnd type="none" w="med" len="med"/>
              </a:ln>
              <a:solidFill>
                <a:srgbClr val="993366"/>
              </a:solidFill>
              <a:latin typeface="Arial Black" panose="020B0A04020102020204" charset="0"/>
              <a:ea typeface="Arial Black" panose="020B0A040201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xfrm>
            <a:off x="533400" y="1905000"/>
            <a:ext cx="2667000" cy="609600"/>
          </a:xfrm>
          <a:ln/>
        </p:spPr>
        <p:txBody>
          <a:bodyPr vert="horz" wrap="square" lIns="91440" tIns="45720" rIns="91440" bIns="45720" anchor="ctr" anchorCtr="0"/>
          <a:p>
            <a:pPr eaLnBrk="1" hangingPunct="1"/>
            <a:r>
              <a:rPr lang="en-US" altLang="en-US" sz="2800" b="1" dirty="0">
                <a:solidFill>
                  <a:srgbClr val="333399"/>
                </a:solidFill>
              </a:rPr>
              <a:t>* </a:t>
            </a:r>
            <a:r>
              <a:rPr lang="en-US" altLang="en-US" sz="2800" b="1" u="sng" dirty="0">
                <a:solidFill>
                  <a:srgbClr val="333399"/>
                </a:solidFill>
              </a:rPr>
              <a:t>Vocabulary</a:t>
            </a:r>
            <a:r>
              <a:rPr lang="en-US" altLang="en-US" sz="2800" b="1" dirty="0">
                <a:solidFill>
                  <a:srgbClr val="333399"/>
                </a:solidFill>
              </a:rPr>
              <a:t>:</a:t>
            </a:r>
            <a:endParaRPr lang="en-US" altLang="en-US" sz="2800" b="1" dirty="0">
              <a:solidFill>
                <a:srgbClr val="333399"/>
              </a:solidFill>
            </a:endParaRPr>
          </a:p>
        </p:txBody>
      </p:sp>
      <p:sp>
        <p:nvSpPr>
          <p:cNvPr id="35843" name="Line 5"/>
          <p:cNvSpPr/>
          <p:nvPr/>
        </p:nvSpPr>
        <p:spPr>
          <a:xfrm>
            <a:off x="0" y="914400"/>
            <a:ext cx="9144000" cy="0"/>
          </a:xfrm>
          <a:prstGeom prst="line">
            <a:avLst/>
          </a:prstGeom>
          <a:ln w="9525" cap="flat" cmpd="sng">
            <a:solidFill>
              <a:srgbClr val="333333"/>
            </a:solidFill>
            <a:prstDash val="solid"/>
            <a:headEnd type="none" w="med" len="med"/>
            <a:tailEnd type="none" w="med" len="med"/>
          </a:ln>
        </p:spPr>
      </p:sp>
      <p:sp>
        <p:nvSpPr>
          <p:cNvPr id="35844" name="Text Box 7"/>
          <p:cNvSpPr txBox="1"/>
          <p:nvPr/>
        </p:nvSpPr>
        <p:spPr>
          <a:xfrm>
            <a:off x="1981200" y="304800"/>
            <a:ext cx="5257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000" b="1" dirty="0">
                <a:solidFill>
                  <a:srgbClr val="003399"/>
                </a:solidFill>
                <a:latin typeface="Tahoma" panose="020B0604030504040204" pitchFamily="34" charset="0"/>
              </a:rPr>
              <a:t>Unit 7: THE WORLD OF WORK</a:t>
            </a:r>
            <a:endParaRPr lang="en-US" altLang="en-US" sz="2000" b="1" dirty="0">
              <a:solidFill>
                <a:srgbClr val="003399"/>
              </a:solidFill>
              <a:latin typeface="Tahoma" panose="020B0604030504040204" pitchFamily="34" charset="0"/>
            </a:endParaRPr>
          </a:p>
        </p:txBody>
      </p:sp>
      <p:sp>
        <p:nvSpPr>
          <p:cNvPr id="35845" name="Text Box 8"/>
          <p:cNvSpPr txBox="1"/>
          <p:nvPr/>
        </p:nvSpPr>
        <p:spPr>
          <a:xfrm>
            <a:off x="2895600" y="609600"/>
            <a:ext cx="3048000" cy="304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400" b="1" dirty="0">
                <a:solidFill>
                  <a:srgbClr val="990099"/>
                </a:solidFill>
                <a:latin typeface="Tahoma" panose="020B0604030504040204" pitchFamily="34" charset="0"/>
              </a:rPr>
              <a:t>Lesson 2: A2-3</a:t>
            </a:r>
            <a:endParaRPr lang="en-US" altLang="en-US" sz="1400" b="1" dirty="0">
              <a:solidFill>
                <a:srgbClr val="990099"/>
              </a:solidFill>
              <a:latin typeface="Tahoma" panose="020B0604030504040204" pitchFamily="34" charset="0"/>
            </a:endParaRPr>
          </a:p>
        </p:txBody>
      </p:sp>
      <p:sp>
        <p:nvSpPr>
          <p:cNvPr id="35846" name="Rectangle 13"/>
          <p:cNvSpPr/>
          <p:nvPr/>
        </p:nvSpPr>
        <p:spPr>
          <a:xfrm>
            <a:off x="304800" y="990600"/>
            <a:ext cx="48768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3600" b="1" dirty="0">
                <a:solidFill>
                  <a:srgbClr val="CC0000"/>
                </a:solidFill>
              </a:rPr>
              <a:t>A. </a:t>
            </a:r>
            <a:r>
              <a:rPr lang="en-US" altLang="en-US" sz="3600" b="1" u="sng" dirty="0">
                <a:solidFill>
                  <a:srgbClr val="CC0000"/>
                </a:solidFill>
              </a:rPr>
              <a:t>A student’s work</a:t>
            </a:r>
            <a:endParaRPr lang="en-US" altLang="en-US" sz="3600" b="1" dirty="0">
              <a:solidFill>
                <a:srgbClr val="CC0000"/>
              </a:solidFill>
            </a:endParaRPr>
          </a:p>
        </p:txBody>
      </p:sp>
      <p:sp>
        <p:nvSpPr>
          <p:cNvPr id="35847" name="Rectangle 14"/>
          <p:cNvSpPr/>
          <p:nvPr/>
        </p:nvSpPr>
        <p:spPr>
          <a:xfrm>
            <a:off x="381000" y="1447800"/>
            <a:ext cx="65532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i="1" dirty="0">
                <a:solidFill>
                  <a:srgbClr val="990099"/>
                </a:solidFill>
              </a:rPr>
              <a:t>A2. </a:t>
            </a:r>
            <a:r>
              <a:rPr lang="en-US" altLang="en-US" sz="2800" b="1" i="1" u="sng" dirty="0">
                <a:solidFill>
                  <a:srgbClr val="990099"/>
                </a:solidFill>
              </a:rPr>
              <a:t>Read.Then answer the question.</a:t>
            </a:r>
            <a:endParaRPr lang="en-US" altLang="en-US" sz="2800" b="1" i="1" dirty="0">
              <a:solidFill>
                <a:srgbClr val="990099"/>
              </a:solidFill>
            </a:endParaRPr>
          </a:p>
        </p:txBody>
      </p:sp>
      <p:sp>
        <p:nvSpPr>
          <p:cNvPr id="35848" name="Rectangle 15"/>
          <p:cNvSpPr/>
          <p:nvPr/>
        </p:nvSpPr>
        <p:spPr>
          <a:xfrm>
            <a:off x="533400" y="2438400"/>
            <a:ext cx="44196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rgbClr val="333399"/>
                </a:solidFill>
              </a:rPr>
              <a:t>* </a:t>
            </a:r>
            <a:r>
              <a:rPr lang="en-US" altLang="en-US" sz="2800" b="1" u="sng" dirty="0">
                <a:solidFill>
                  <a:srgbClr val="333399"/>
                </a:solidFill>
              </a:rPr>
              <a:t>True /False statements</a:t>
            </a:r>
            <a:endParaRPr lang="en-US" altLang="en-US" sz="2800" b="1" dirty="0">
              <a:solidFill>
                <a:srgbClr val="333399"/>
              </a:solidFill>
            </a:endParaRPr>
          </a:p>
        </p:txBody>
      </p:sp>
      <p:sp>
        <p:nvSpPr>
          <p:cNvPr id="35849" name="Rectangle 16"/>
          <p:cNvSpPr/>
          <p:nvPr/>
        </p:nvSpPr>
        <p:spPr>
          <a:xfrm>
            <a:off x="533400" y="2895600"/>
            <a:ext cx="44196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2800" b="1" dirty="0">
                <a:solidFill>
                  <a:srgbClr val="333399"/>
                </a:solidFill>
              </a:rPr>
              <a:t>* </a:t>
            </a:r>
            <a:r>
              <a:rPr lang="en-US" altLang="en-US" sz="2800" b="1" u="sng" dirty="0">
                <a:solidFill>
                  <a:srgbClr val="333399"/>
                </a:solidFill>
              </a:rPr>
              <a:t>Answer the questions:</a:t>
            </a:r>
            <a:endParaRPr lang="en-US" altLang="en-US" sz="2800" b="1" dirty="0">
              <a:solidFill>
                <a:srgbClr val="333399"/>
              </a:solidFill>
            </a:endParaRPr>
          </a:p>
        </p:txBody>
      </p:sp>
      <p:sp>
        <p:nvSpPr>
          <p:cNvPr id="207889" name="Rectangle 17"/>
          <p:cNvSpPr/>
          <p:nvPr/>
        </p:nvSpPr>
        <p:spPr>
          <a:xfrm>
            <a:off x="457200" y="3352800"/>
            <a:ext cx="86868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i="1" dirty="0">
                <a:solidFill>
                  <a:srgbClr val="990099"/>
                </a:solidFill>
              </a:rPr>
              <a:t>A3. L</a:t>
            </a:r>
            <a:r>
              <a:rPr lang="en-US" altLang="en-US" sz="2800" b="1" i="1" u="sng" dirty="0">
                <a:solidFill>
                  <a:srgbClr val="990099"/>
                </a:solidFill>
              </a:rPr>
              <a:t>isten. Write the name of the public holiday.</a:t>
            </a:r>
            <a:endParaRPr lang="en-US" altLang="en-US" sz="2800" b="1" i="1" dirty="0">
              <a:solidFill>
                <a:srgbClr val="990099"/>
              </a:solidFill>
            </a:endParaRPr>
          </a:p>
        </p:txBody>
      </p:sp>
      <p:sp>
        <p:nvSpPr>
          <p:cNvPr id="207890" name="Rectangle 18"/>
          <p:cNvSpPr/>
          <p:nvPr/>
        </p:nvSpPr>
        <p:spPr>
          <a:xfrm>
            <a:off x="533400" y="3886200"/>
            <a:ext cx="44196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333399"/>
                </a:solidFill>
              </a:rPr>
              <a:t>* </a:t>
            </a:r>
            <a:r>
              <a:rPr lang="en-US" altLang="en-US" sz="2800" b="1" u="sng" dirty="0">
                <a:solidFill>
                  <a:srgbClr val="333399"/>
                </a:solidFill>
              </a:rPr>
              <a:t>Ordering pictures:</a:t>
            </a:r>
            <a:endParaRPr lang="en-US" altLang="en-US" sz="2800" b="1" dirty="0">
              <a:solidFill>
                <a:srgbClr val="333399"/>
              </a:solidFill>
            </a:endParaRPr>
          </a:p>
        </p:txBody>
      </p:sp>
      <p:pic>
        <p:nvPicPr>
          <p:cNvPr id="35852" name="Picture 23" descr="CRNRC001"/>
          <p:cNvPicPr>
            <a:picLocks noChangeAspect="1"/>
          </p:cNvPicPr>
          <p:nvPr/>
        </p:nvPicPr>
        <p:blipFill>
          <a:blip r:embed="rId1"/>
          <a:stretch>
            <a:fillRect/>
          </a:stretch>
        </p:blipFill>
        <p:spPr>
          <a:xfrm rot="-10800000" flipH="1">
            <a:off x="0" y="4495800"/>
            <a:ext cx="2185988" cy="2362200"/>
          </a:xfrm>
          <a:prstGeom prst="rect">
            <a:avLst/>
          </a:prstGeom>
          <a:noFill/>
          <a:ln w="9525">
            <a:noFill/>
          </a:ln>
        </p:spPr>
      </p:pic>
      <p:pic>
        <p:nvPicPr>
          <p:cNvPr id="35853" name="Picture 24" descr="CRNRC001"/>
          <p:cNvPicPr>
            <a:picLocks noChangeAspect="1"/>
          </p:cNvPicPr>
          <p:nvPr/>
        </p:nvPicPr>
        <p:blipFill>
          <a:blip r:embed="rId1"/>
          <a:stretch>
            <a:fillRect/>
          </a:stretch>
        </p:blipFill>
        <p:spPr>
          <a:xfrm rot="5434589" flipH="1">
            <a:off x="6935788" y="4640263"/>
            <a:ext cx="2438400" cy="1985962"/>
          </a:xfrm>
          <a:prstGeom prst="rect">
            <a:avLst/>
          </a:prstGeom>
          <a:noFill/>
          <a:ln w="9525">
            <a:noFill/>
          </a:ln>
        </p:spPr>
      </p:pic>
      <p:pic>
        <p:nvPicPr>
          <p:cNvPr id="35854" name="Picture 25" descr="CRNRC001"/>
          <p:cNvPicPr>
            <a:picLocks noChangeAspect="1"/>
          </p:cNvPicPr>
          <p:nvPr/>
        </p:nvPicPr>
        <p:blipFill>
          <a:blip r:embed="rId1"/>
          <a:stretch>
            <a:fillRect/>
          </a:stretch>
        </p:blipFill>
        <p:spPr>
          <a:xfrm rot="-41459" flipH="1">
            <a:off x="6705600" y="0"/>
            <a:ext cx="2438400" cy="1985963"/>
          </a:xfrm>
          <a:prstGeom prst="rect">
            <a:avLst/>
          </a:prstGeom>
          <a:noFill/>
          <a:ln w="9525">
            <a:noFill/>
          </a:ln>
        </p:spPr>
      </p:pic>
      <p:pic>
        <p:nvPicPr>
          <p:cNvPr id="35855" name="Picture 26" descr="CRNRC001"/>
          <p:cNvPicPr>
            <a:picLocks noChangeAspect="1"/>
          </p:cNvPicPr>
          <p:nvPr/>
        </p:nvPicPr>
        <p:blipFill>
          <a:blip r:embed="rId1"/>
          <a:stretch>
            <a:fillRect/>
          </a:stretch>
        </p:blipFill>
        <p:spPr>
          <a:xfrm rot="-5400000" flipH="1">
            <a:off x="88900" y="-88900"/>
            <a:ext cx="2195513" cy="23733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7889"/>
                                        </p:tgtEl>
                                        <p:attrNameLst>
                                          <p:attrName>style.visibility</p:attrName>
                                        </p:attrNameLst>
                                      </p:cBhvr>
                                      <p:to>
                                        <p:strVal val="visible"/>
                                      </p:to>
                                    </p:set>
                                    <p:animEffect transition="in" filter="slide(fromBottom)">
                                      <p:cBhvr>
                                        <p:cTn id="7" dur="500"/>
                                        <p:tgtEl>
                                          <p:spTgt spid="2078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890"/>
                                        </p:tgtEl>
                                        <p:attrNameLst>
                                          <p:attrName>style.visibility</p:attrName>
                                        </p:attrNameLst>
                                      </p:cBhvr>
                                      <p:to>
                                        <p:strVal val="visible"/>
                                      </p:to>
                                    </p:set>
                                    <p:anim calcmode="lin" valueType="num">
                                      <p:cBhvr additive="base">
                                        <p:cTn id="12" dur="500" fill="hold"/>
                                        <p:tgtEl>
                                          <p:spTgt spid="207890"/>
                                        </p:tgtEl>
                                        <p:attrNameLst>
                                          <p:attrName>ppt_x</p:attrName>
                                        </p:attrNameLst>
                                      </p:cBhvr>
                                      <p:tavLst>
                                        <p:tav tm="0">
                                          <p:val>
                                            <p:strVal val="#ppt_x"/>
                                          </p:val>
                                        </p:tav>
                                        <p:tav tm="100000">
                                          <p:val>
                                            <p:strVal val="#ppt_x"/>
                                          </p:val>
                                        </p:tav>
                                      </p:tavLst>
                                    </p:anim>
                                    <p:anim calcmode="lin" valueType="num">
                                      <p:cBhvr additive="base">
                                        <p:cTn id="13" dur="500" fill="hold"/>
                                        <p:tgtEl>
                                          <p:spTgt spid="20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9" grpId="0"/>
      <p:bldP spid="2078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2" name="Picture 1"/>
          <p:cNvPicPr>
            <a:picLocks noChangeAspect="1"/>
          </p:cNvPicPr>
          <p:nvPr/>
        </p:nvPicPr>
        <p:blipFill>
          <a:blip r:embed="rId2"/>
          <a:stretch>
            <a:fillRect/>
          </a:stretch>
        </p:blipFill>
        <p:spPr>
          <a:xfrm>
            <a:off x="406400" y="2000250"/>
            <a:ext cx="4114800" cy="2570163"/>
          </a:xfrm>
          <a:prstGeom prst="rect">
            <a:avLst/>
          </a:prstGeom>
          <a:noFill/>
          <a:ln w="9525">
            <a:noFill/>
          </a:ln>
        </p:spPr>
      </p:pic>
      <p:pic>
        <p:nvPicPr>
          <p:cNvPr id="3" name="Picture 2"/>
          <p:cNvPicPr>
            <a:picLocks noChangeAspect="1"/>
          </p:cNvPicPr>
          <p:nvPr/>
        </p:nvPicPr>
        <p:blipFill>
          <a:blip r:embed="rId3"/>
          <a:stretch>
            <a:fillRect/>
          </a:stretch>
        </p:blipFill>
        <p:spPr>
          <a:xfrm>
            <a:off x="4832350" y="2000250"/>
            <a:ext cx="3856038" cy="2570163"/>
          </a:xfrm>
          <a:prstGeom prst="rect">
            <a:avLst/>
          </a:prstGeom>
          <a:noFill/>
          <a:ln w="9525">
            <a:noFill/>
          </a:ln>
        </p:spPr>
      </p:pic>
      <p:pic>
        <p:nvPicPr>
          <p:cNvPr id="4" name="Picture 3"/>
          <p:cNvPicPr>
            <a:picLocks noChangeAspect="1"/>
          </p:cNvPicPr>
          <p:nvPr/>
        </p:nvPicPr>
        <p:blipFill>
          <a:blip r:embed="rId4"/>
          <a:stretch>
            <a:fillRect/>
          </a:stretch>
        </p:blipFill>
        <p:spPr>
          <a:xfrm>
            <a:off x="1068388" y="4838700"/>
            <a:ext cx="7527925" cy="1049338"/>
          </a:xfrm>
          <a:prstGeom prst="rect">
            <a:avLst/>
          </a:prstGeom>
          <a:noFill/>
          <a:ln w="9525">
            <a:noFill/>
          </a:ln>
        </p:spPr>
      </p:pic>
      <p:sp>
        <p:nvSpPr>
          <p:cNvPr id="5" name="TextBox 4"/>
          <p:cNvSpPr txBox="1"/>
          <p:nvPr/>
        </p:nvSpPr>
        <p:spPr>
          <a:xfrm>
            <a:off x="2843213" y="1039813"/>
            <a:ext cx="3976688"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Teacher’s day</a:t>
            </a:r>
            <a:endParaRPr kumimoji="0" lang="en-GB" sz="4050" b="1" kern="1200" cap="none" spc="0" normalizeH="0" baseline="0" noProof="0" dirty="0">
              <a:solidFill>
                <a:srgbClr val="FF0000"/>
              </a:solidFill>
              <a:latin typeface="Cooper Std Black" pitchFamily="18" charset="0"/>
              <a:ea typeface="+mn-ea"/>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charRg st="0" end="14"/>
                                            </p:txEl>
                                          </p:spTgt>
                                        </p:tgtEl>
                                        <p:attrNameLst>
                                          <p:attrName>style.visibility</p:attrName>
                                        </p:attrNameLst>
                                      </p:cBhvr>
                                      <p:to>
                                        <p:strVal val="visible"/>
                                      </p:to>
                                    </p:set>
                                    <p:animEffect transition="in" filter="randombar(horizontal)">
                                      <p:cBhvr>
                                        <p:cTn id="18" dur="500"/>
                                        <p:tgtEl>
                                          <p:spTgt spid="5">
                                            <p:txEl>
                                              <p:charRg st="0" end="14"/>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WordArt 14"/>
          <p:cNvSpPr>
            <a:spLocks noTextEdit="1"/>
          </p:cNvSpPr>
          <p:nvPr/>
        </p:nvSpPr>
        <p:spPr>
          <a:xfrm>
            <a:off x="2743200" y="228600"/>
            <a:ext cx="3733800" cy="685800"/>
          </a:xfrm>
          <a:prstGeom prst="rect">
            <a:avLst/>
          </a:prstGeom>
        </p:spPr>
        <p:txBody>
          <a:bodyPr wrap="none" fromWordArt="1">
            <a:prstTxWarp prst="textSlantUp">
              <a:avLst>
                <a:gd name="adj" fmla="val 0"/>
              </a:avLst>
            </a:prstTxWarp>
            <a:normAutofit/>
          </a:bodyPr>
          <a:p>
            <a:pPr algn="ctr"/>
            <a:r>
              <a:rPr lang="en-US" sz="3600">
                <a:ln w="9525" cap="flat" cmpd="sng">
                  <a:solidFill>
                    <a:srgbClr val="CC99FF"/>
                  </a:solidFill>
                  <a:prstDash val="solid"/>
                  <a:headEnd type="none" w="med" len="med"/>
                  <a:tailEnd type="none" w="med" len="med"/>
                </a:ln>
                <a:solidFill>
                  <a:schemeClr val="tx1"/>
                </a:solidFill>
                <a:effectLst>
                  <a:outerShdw dist="53882" dir="2699999" algn="ctr" rotWithShape="0">
                    <a:srgbClr val="9999FF">
                      <a:alpha val="79999"/>
                    </a:srgbClr>
                  </a:outerShdw>
                </a:effectLst>
                <a:latin typeface="Impact" panose="020B0806030902050204" charset="0"/>
                <a:ea typeface="Impact" panose="020B0806030902050204" charset="0"/>
              </a:rPr>
              <a:t>* ORDERING PICTURES</a:t>
            </a:r>
            <a:endParaRPr lang="en-US" sz="3600">
              <a:ln w="9525" cap="flat" cmpd="sng">
                <a:solidFill>
                  <a:srgbClr val="CC99FF"/>
                </a:solidFill>
                <a:prstDash val="solid"/>
                <a:headEnd type="none" w="med" len="med"/>
                <a:tailEnd type="none" w="med" len="med"/>
              </a:ln>
              <a:solidFill>
                <a:schemeClr val="tx1"/>
              </a:solidFill>
              <a:effectLst>
                <a:outerShdw dist="53882" dir="2699999" algn="ctr" rotWithShape="0">
                  <a:srgbClr val="9999FF">
                    <a:alpha val="79999"/>
                  </a:srgbClr>
                </a:outerShdw>
              </a:effectLst>
              <a:latin typeface="Impact" panose="020B0806030902050204" charset="0"/>
              <a:ea typeface="Impact" panose="020B0806030902050204" charset="0"/>
            </a:endParaRPr>
          </a:p>
        </p:txBody>
      </p:sp>
      <p:pic>
        <p:nvPicPr>
          <p:cNvPr id="36867" name="Picture 15"/>
          <p:cNvPicPr>
            <a:picLocks noChangeAspect="1"/>
          </p:cNvPicPr>
          <p:nvPr/>
        </p:nvPicPr>
        <p:blipFill>
          <a:blip r:embed="rId1">
            <a:lum bright="-7999"/>
          </a:blip>
          <a:stretch>
            <a:fillRect/>
          </a:stretch>
        </p:blipFill>
        <p:spPr>
          <a:xfrm>
            <a:off x="990600" y="1143000"/>
            <a:ext cx="2895600" cy="2133600"/>
          </a:xfrm>
          <a:prstGeom prst="rect">
            <a:avLst/>
          </a:prstGeom>
          <a:noFill/>
          <a:ln w="9525">
            <a:noFill/>
          </a:ln>
        </p:spPr>
      </p:pic>
      <p:pic>
        <p:nvPicPr>
          <p:cNvPr id="36868" name="Picture 16"/>
          <p:cNvPicPr>
            <a:picLocks noChangeAspect="1"/>
          </p:cNvPicPr>
          <p:nvPr/>
        </p:nvPicPr>
        <p:blipFill>
          <a:blip r:embed="rId2">
            <a:lum bright="-7999"/>
          </a:blip>
          <a:stretch>
            <a:fillRect/>
          </a:stretch>
        </p:blipFill>
        <p:spPr>
          <a:xfrm>
            <a:off x="4876800" y="1155700"/>
            <a:ext cx="3068638" cy="2133600"/>
          </a:xfrm>
          <a:prstGeom prst="rect">
            <a:avLst/>
          </a:prstGeom>
          <a:noFill/>
          <a:ln w="9525">
            <a:noFill/>
          </a:ln>
        </p:spPr>
      </p:pic>
      <p:pic>
        <p:nvPicPr>
          <p:cNvPr id="36869" name="Picture 17"/>
          <p:cNvPicPr>
            <a:picLocks noChangeAspect="1"/>
          </p:cNvPicPr>
          <p:nvPr/>
        </p:nvPicPr>
        <p:blipFill>
          <a:blip r:embed="rId3">
            <a:lum bright="-7999"/>
          </a:blip>
          <a:stretch>
            <a:fillRect/>
          </a:stretch>
        </p:blipFill>
        <p:spPr>
          <a:xfrm>
            <a:off x="990600" y="3429000"/>
            <a:ext cx="2895600" cy="2286000"/>
          </a:xfrm>
          <a:prstGeom prst="rect">
            <a:avLst/>
          </a:prstGeom>
          <a:noFill/>
          <a:ln w="9525" cap="flat" cmpd="sng">
            <a:solidFill>
              <a:srgbClr val="000000"/>
            </a:solidFill>
            <a:prstDash val="solid"/>
            <a:miter/>
            <a:headEnd type="none" w="med" len="med"/>
            <a:tailEnd type="none" w="med" len="med"/>
          </a:ln>
        </p:spPr>
      </p:pic>
      <p:pic>
        <p:nvPicPr>
          <p:cNvPr id="36870" name="Picture 18"/>
          <p:cNvPicPr>
            <a:picLocks noChangeAspect="1"/>
          </p:cNvPicPr>
          <p:nvPr/>
        </p:nvPicPr>
        <p:blipFill>
          <a:blip r:embed="rId4">
            <a:lum bright="-7999"/>
          </a:blip>
          <a:stretch>
            <a:fillRect/>
          </a:stretch>
        </p:blipFill>
        <p:spPr>
          <a:xfrm>
            <a:off x="4876800" y="3429000"/>
            <a:ext cx="3208338" cy="2293938"/>
          </a:xfrm>
          <a:prstGeom prst="rect">
            <a:avLst/>
          </a:prstGeom>
          <a:noFill/>
          <a:ln w="9525">
            <a:noFill/>
          </a:ln>
        </p:spPr>
      </p:pic>
      <p:pic>
        <p:nvPicPr>
          <p:cNvPr id="36871" name="Picture 19" descr="POINSET2"/>
          <p:cNvPicPr>
            <a:picLocks noChangeAspect="1"/>
          </p:cNvPicPr>
          <p:nvPr/>
        </p:nvPicPr>
        <p:blipFill>
          <a:blip r:embed="rId5"/>
          <a:stretch>
            <a:fillRect/>
          </a:stretch>
        </p:blipFill>
        <p:spPr>
          <a:xfrm>
            <a:off x="0" y="0"/>
            <a:ext cx="1600200" cy="1593850"/>
          </a:xfrm>
          <a:prstGeom prst="rect">
            <a:avLst/>
          </a:prstGeom>
          <a:noFill/>
          <a:ln w="9525">
            <a:noFill/>
          </a:ln>
        </p:spPr>
      </p:pic>
      <p:pic>
        <p:nvPicPr>
          <p:cNvPr id="36872" name="Picture 20" descr="POINSET2"/>
          <p:cNvPicPr>
            <a:picLocks noChangeAspect="1"/>
          </p:cNvPicPr>
          <p:nvPr/>
        </p:nvPicPr>
        <p:blipFill>
          <a:blip r:embed="rId5"/>
          <a:stretch>
            <a:fillRect/>
          </a:stretch>
        </p:blipFill>
        <p:spPr>
          <a:xfrm rot="-5400000">
            <a:off x="-1587" y="5335588"/>
            <a:ext cx="1524000" cy="1519237"/>
          </a:xfrm>
          <a:prstGeom prst="rect">
            <a:avLst/>
          </a:prstGeom>
          <a:noFill/>
          <a:ln w="9525">
            <a:noFill/>
          </a:ln>
        </p:spPr>
      </p:pic>
      <p:pic>
        <p:nvPicPr>
          <p:cNvPr id="36873" name="Picture 21" descr="POINSET3"/>
          <p:cNvPicPr>
            <a:picLocks noChangeAspect="1"/>
          </p:cNvPicPr>
          <p:nvPr/>
        </p:nvPicPr>
        <p:blipFill>
          <a:blip r:embed="rId6"/>
          <a:stretch>
            <a:fillRect/>
          </a:stretch>
        </p:blipFill>
        <p:spPr>
          <a:xfrm>
            <a:off x="7391400" y="5278438"/>
            <a:ext cx="1752600" cy="1604962"/>
          </a:xfrm>
          <a:prstGeom prst="rect">
            <a:avLst/>
          </a:prstGeom>
          <a:noFill/>
          <a:ln w="9525">
            <a:noFill/>
          </a:ln>
        </p:spPr>
      </p:pic>
      <p:pic>
        <p:nvPicPr>
          <p:cNvPr id="36874" name="Picture 22" descr="POINSET2"/>
          <p:cNvPicPr>
            <a:picLocks noChangeAspect="1"/>
          </p:cNvPicPr>
          <p:nvPr/>
        </p:nvPicPr>
        <p:blipFill>
          <a:blip r:embed="rId5"/>
          <a:stretch>
            <a:fillRect/>
          </a:stretch>
        </p:blipFill>
        <p:spPr>
          <a:xfrm rot="5400000">
            <a:off x="7546975" y="3175"/>
            <a:ext cx="1600200" cy="1593850"/>
          </a:xfrm>
          <a:prstGeom prst="rect">
            <a:avLst/>
          </a:prstGeom>
          <a:noFill/>
          <a:ln w="9525">
            <a:noFill/>
          </a:ln>
        </p:spPr>
      </p:pic>
      <p:sp>
        <p:nvSpPr>
          <p:cNvPr id="36875" name="Text Box 23"/>
          <p:cNvSpPr txBox="1"/>
          <p:nvPr/>
        </p:nvSpPr>
        <p:spPr>
          <a:xfrm>
            <a:off x="381000" y="1143000"/>
            <a:ext cx="457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003399"/>
                </a:solidFill>
                <a:latin typeface="Tahoma" panose="020B0604030504040204" pitchFamily="34" charset="0"/>
              </a:rPr>
              <a:t>a</a:t>
            </a:r>
            <a:endParaRPr lang="en-US" altLang="en-US" b="1" dirty="0">
              <a:solidFill>
                <a:srgbClr val="003399"/>
              </a:solidFill>
              <a:latin typeface="Tahoma" panose="020B0604030504040204" pitchFamily="34" charset="0"/>
            </a:endParaRPr>
          </a:p>
        </p:txBody>
      </p:sp>
      <p:sp>
        <p:nvSpPr>
          <p:cNvPr id="36876" name="Text Box 24"/>
          <p:cNvSpPr txBox="1"/>
          <p:nvPr/>
        </p:nvSpPr>
        <p:spPr>
          <a:xfrm>
            <a:off x="4343400" y="1143000"/>
            <a:ext cx="457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003399"/>
                </a:solidFill>
                <a:latin typeface="Tahoma" panose="020B0604030504040204" pitchFamily="34" charset="0"/>
              </a:rPr>
              <a:t>b</a:t>
            </a:r>
            <a:endParaRPr lang="en-US" altLang="en-US" b="1" dirty="0">
              <a:solidFill>
                <a:srgbClr val="003399"/>
              </a:solidFill>
              <a:latin typeface="Tahoma" panose="020B0604030504040204" pitchFamily="34" charset="0"/>
            </a:endParaRPr>
          </a:p>
        </p:txBody>
      </p:sp>
      <p:sp>
        <p:nvSpPr>
          <p:cNvPr id="36877" name="Text Box 25"/>
          <p:cNvSpPr txBox="1"/>
          <p:nvPr/>
        </p:nvSpPr>
        <p:spPr>
          <a:xfrm>
            <a:off x="304800" y="3429000"/>
            <a:ext cx="457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003399"/>
                </a:solidFill>
                <a:latin typeface="Tahoma" panose="020B0604030504040204" pitchFamily="34" charset="0"/>
              </a:rPr>
              <a:t>c</a:t>
            </a:r>
            <a:endParaRPr lang="en-US" altLang="en-US" b="1" dirty="0">
              <a:solidFill>
                <a:srgbClr val="003399"/>
              </a:solidFill>
              <a:latin typeface="Tahoma" panose="020B0604030504040204" pitchFamily="34" charset="0"/>
            </a:endParaRPr>
          </a:p>
        </p:txBody>
      </p:sp>
      <p:sp>
        <p:nvSpPr>
          <p:cNvPr id="36878" name="Text Box 26"/>
          <p:cNvSpPr txBox="1"/>
          <p:nvPr/>
        </p:nvSpPr>
        <p:spPr>
          <a:xfrm>
            <a:off x="4343400" y="3429000"/>
            <a:ext cx="457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003399"/>
                </a:solidFill>
                <a:latin typeface="Tahoma" panose="020B0604030504040204" pitchFamily="34" charset="0"/>
              </a:rPr>
              <a:t>d</a:t>
            </a:r>
            <a:endParaRPr lang="en-US" altLang="en-US" b="1" dirty="0">
              <a:solidFill>
                <a:srgbClr val="003399"/>
              </a:solidFill>
              <a:latin typeface="Tahoma" panose="020B0604030504040204" pitchFamily="34" charset="0"/>
            </a:endParaRPr>
          </a:p>
        </p:txBody>
      </p:sp>
      <p:sp>
        <p:nvSpPr>
          <p:cNvPr id="36879" name="Text Box 27"/>
          <p:cNvSpPr txBox="1"/>
          <p:nvPr/>
        </p:nvSpPr>
        <p:spPr>
          <a:xfrm>
            <a:off x="2057400" y="5943600"/>
            <a:ext cx="54102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003399"/>
                </a:solidFill>
                <a:latin typeface="Tahoma" panose="020B0604030504040204" pitchFamily="34" charset="0"/>
              </a:rPr>
              <a:t>1- </a:t>
            </a:r>
            <a:r>
              <a:rPr lang="en-US" altLang="en-US" b="1" dirty="0">
                <a:solidFill>
                  <a:srgbClr val="CC0000"/>
                </a:solidFill>
                <a:latin typeface="Tahoma" panose="020B0604030504040204" pitchFamily="34" charset="0"/>
              </a:rPr>
              <a:t>    </a:t>
            </a:r>
            <a:r>
              <a:rPr lang="en-US" altLang="en-US" b="1" dirty="0">
                <a:solidFill>
                  <a:srgbClr val="333399"/>
                </a:solidFill>
                <a:latin typeface="Times New Roman" panose="02020603050405020304" pitchFamily="18" charset="0"/>
              </a:rPr>
              <a:t>;</a:t>
            </a:r>
            <a:r>
              <a:rPr lang="en-US" altLang="en-US" b="1" dirty="0">
                <a:solidFill>
                  <a:srgbClr val="CC0000"/>
                </a:solidFill>
                <a:latin typeface="Tahoma" panose="020B0604030504040204" pitchFamily="34" charset="0"/>
              </a:rPr>
              <a:t>  </a:t>
            </a:r>
            <a:r>
              <a:rPr lang="en-US" altLang="en-US" b="1" dirty="0">
                <a:solidFill>
                  <a:srgbClr val="003399"/>
                </a:solidFill>
                <a:latin typeface="Times New Roman" panose="02020603050405020304" pitchFamily="18" charset="0"/>
              </a:rPr>
              <a:t>2</a:t>
            </a:r>
            <a:r>
              <a:rPr lang="en-US" altLang="en-US" b="1" dirty="0">
                <a:solidFill>
                  <a:srgbClr val="003399"/>
                </a:solidFill>
                <a:latin typeface="Tahoma" panose="020B0604030504040204" pitchFamily="34" charset="0"/>
              </a:rPr>
              <a:t>-</a:t>
            </a:r>
            <a:r>
              <a:rPr lang="en-US" altLang="en-US" b="1" dirty="0">
                <a:solidFill>
                  <a:srgbClr val="003399"/>
                </a:solidFill>
                <a:latin typeface="Times New Roman" panose="02020603050405020304" pitchFamily="18" charset="0"/>
              </a:rPr>
              <a:t>       ;   3</a:t>
            </a:r>
            <a:r>
              <a:rPr lang="en-US" altLang="en-US" b="1" dirty="0">
                <a:solidFill>
                  <a:srgbClr val="003399"/>
                </a:solidFill>
                <a:latin typeface="Tahoma" panose="020B0604030504040204" pitchFamily="34" charset="0"/>
              </a:rPr>
              <a:t>-</a:t>
            </a:r>
            <a:r>
              <a:rPr lang="en-US" altLang="en-US" b="1" dirty="0">
                <a:solidFill>
                  <a:srgbClr val="003399"/>
                </a:solidFill>
                <a:latin typeface="Times New Roman" panose="02020603050405020304" pitchFamily="18" charset="0"/>
              </a:rPr>
              <a:t>        ; 4</a:t>
            </a:r>
            <a:r>
              <a:rPr lang="en-US" altLang="en-US" b="1" dirty="0">
                <a:solidFill>
                  <a:srgbClr val="003399"/>
                </a:solidFill>
                <a:latin typeface="Tahoma" panose="020B0604030504040204" pitchFamily="34" charset="0"/>
              </a:rPr>
              <a:t>-</a:t>
            </a:r>
            <a:r>
              <a:rPr lang="en-US" altLang="en-US" sz="1800" b="1" dirty="0">
                <a:solidFill>
                  <a:srgbClr val="003399"/>
                </a:solidFill>
                <a:latin typeface="Times New Roman" panose="02020603050405020304" pitchFamily="18" charset="0"/>
              </a:rPr>
              <a:t> </a:t>
            </a:r>
            <a:r>
              <a:rPr lang="en-US" altLang="en-US" b="1" dirty="0">
                <a:solidFill>
                  <a:srgbClr val="003399"/>
                </a:solidFill>
                <a:latin typeface="Tahoma" panose="020B0604030504040204" pitchFamily="34" charset="0"/>
              </a:rPr>
              <a:t> </a:t>
            </a:r>
            <a:endParaRPr lang="en-US" altLang="en-US" b="1" dirty="0">
              <a:solidFill>
                <a:srgbClr val="003399"/>
              </a:solidFill>
              <a:latin typeface="Tahoma" panose="020B0604030504040204" pitchFamily="34" charset="0"/>
            </a:endParaRPr>
          </a:p>
        </p:txBody>
      </p:sp>
      <p:sp>
        <p:nvSpPr>
          <p:cNvPr id="36880" name="Line 28"/>
          <p:cNvSpPr/>
          <p:nvPr/>
        </p:nvSpPr>
        <p:spPr>
          <a:xfrm>
            <a:off x="1600200" y="6248400"/>
            <a:ext cx="457200" cy="0"/>
          </a:xfrm>
          <a:prstGeom prst="line">
            <a:avLst/>
          </a:prstGeom>
          <a:ln w="57150" cap="flat" cmpd="sng">
            <a:solidFill>
              <a:srgbClr val="CC0000"/>
            </a:solidFill>
            <a:prstDash val="solid"/>
            <a:headEnd type="none" w="med" len="med"/>
            <a:tailEnd type="triangle" w="med" len="med"/>
          </a:ln>
        </p:spPr>
      </p:sp>
      <p:sp>
        <p:nvSpPr>
          <p:cNvPr id="192541" name="Text Box 29"/>
          <p:cNvSpPr txBox="1"/>
          <p:nvPr/>
        </p:nvSpPr>
        <p:spPr>
          <a:xfrm>
            <a:off x="2590800" y="5943600"/>
            <a:ext cx="6858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CC0000"/>
                </a:solidFill>
                <a:latin typeface="Tahoma" panose="020B0604030504040204" pitchFamily="34" charset="0"/>
              </a:rPr>
              <a:t>d </a:t>
            </a:r>
            <a:r>
              <a:rPr lang="en-US" altLang="en-US" b="1" dirty="0">
                <a:solidFill>
                  <a:srgbClr val="003399"/>
                </a:solidFill>
                <a:latin typeface="Tahoma" panose="020B0604030504040204" pitchFamily="34" charset="0"/>
              </a:rPr>
              <a:t>   </a:t>
            </a:r>
            <a:endParaRPr lang="en-US" altLang="en-US" b="1" dirty="0">
              <a:solidFill>
                <a:srgbClr val="CC0000"/>
              </a:solidFill>
              <a:latin typeface="Tahoma" panose="020B0604030504040204" pitchFamily="34" charset="0"/>
            </a:endParaRPr>
          </a:p>
        </p:txBody>
      </p:sp>
      <p:sp>
        <p:nvSpPr>
          <p:cNvPr id="192542" name="Text Box 30"/>
          <p:cNvSpPr txBox="1"/>
          <p:nvPr/>
        </p:nvSpPr>
        <p:spPr>
          <a:xfrm>
            <a:off x="3962400" y="5943600"/>
            <a:ext cx="5334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CC0000"/>
                </a:solidFill>
                <a:latin typeface="Tahoma" panose="020B0604030504040204" pitchFamily="34" charset="0"/>
              </a:rPr>
              <a:t>a</a:t>
            </a:r>
            <a:endParaRPr lang="en-US" altLang="en-US" b="1" dirty="0">
              <a:solidFill>
                <a:srgbClr val="CC0000"/>
              </a:solidFill>
              <a:latin typeface="Tahoma" panose="020B0604030504040204" pitchFamily="34" charset="0"/>
            </a:endParaRPr>
          </a:p>
        </p:txBody>
      </p:sp>
      <p:sp>
        <p:nvSpPr>
          <p:cNvPr id="192543" name="Text Box 31"/>
          <p:cNvSpPr txBox="1"/>
          <p:nvPr/>
        </p:nvSpPr>
        <p:spPr>
          <a:xfrm>
            <a:off x="5562600" y="5943600"/>
            <a:ext cx="5334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CC0000"/>
                </a:solidFill>
                <a:latin typeface="Tahoma" panose="020B0604030504040204" pitchFamily="34" charset="0"/>
              </a:rPr>
              <a:t>b</a:t>
            </a:r>
            <a:endParaRPr lang="en-US" altLang="en-US" b="1" dirty="0">
              <a:solidFill>
                <a:srgbClr val="CC0000"/>
              </a:solidFill>
              <a:latin typeface="Tahoma" panose="020B0604030504040204" pitchFamily="34" charset="0"/>
            </a:endParaRPr>
          </a:p>
        </p:txBody>
      </p:sp>
      <p:pic>
        <p:nvPicPr>
          <p:cNvPr id="36884" name="Picture 32"/>
          <p:cNvPicPr>
            <a:picLocks noChangeAspect="1"/>
          </p:cNvPicPr>
          <p:nvPr/>
        </p:nvPicPr>
        <p:blipFill>
          <a:blip r:embed="rId2">
            <a:lum bright="-7999"/>
          </a:blip>
          <a:stretch>
            <a:fillRect/>
          </a:stretch>
        </p:blipFill>
        <p:spPr>
          <a:xfrm>
            <a:off x="4876800" y="1143000"/>
            <a:ext cx="3068638" cy="2133600"/>
          </a:xfrm>
          <a:prstGeom prst="rect">
            <a:avLst/>
          </a:prstGeom>
          <a:noFill/>
          <a:ln w="9525">
            <a:noFill/>
          </a:ln>
        </p:spPr>
      </p:pic>
      <p:pic>
        <p:nvPicPr>
          <p:cNvPr id="36885" name="Picture 33"/>
          <p:cNvPicPr>
            <a:picLocks noChangeAspect="1"/>
          </p:cNvPicPr>
          <p:nvPr/>
        </p:nvPicPr>
        <p:blipFill>
          <a:blip r:embed="rId3">
            <a:lum bright="-7999"/>
          </a:blip>
          <a:stretch>
            <a:fillRect/>
          </a:stretch>
        </p:blipFill>
        <p:spPr>
          <a:xfrm>
            <a:off x="990600" y="3429000"/>
            <a:ext cx="2895600" cy="2286000"/>
          </a:xfrm>
          <a:prstGeom prst="rect">
            <a:avLst/>
          </a:prstGeom>
          <a:noFill/>
          <a:ln w="9525" cap="flat" cmpd="sng">
            <a:solidFill>
              <a:srgbClr val="000000"/>
            </a:solidFill>
            <a:prstDash val="solid"/>
            <a:miter/>
            <a:headEnd type="none" w="med" len="med"/>
            <a:tailEnd type="none" w="med" len="med"/>
          </a:ln>
        </p:spPr>
      </p:pic>
      <p:sp>
        <p:nvSpPr>
          <p:cNvPr id="192546" name="Text Box 34"/>
          <p:cNvSpPr txBox="1"/>
          <p:nvPr/>
        </p:nvSpPr>
        <p:spPr>
          <a:xfrm>
            <a:off x="6858000" y="5943600"/>
            <a:ext cx="5334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b="1" dirty="0">
                <a:solidFill>
                  <a:srgbClr val="CC0000"/>
                </a:solidFill>
                <a:latin typeface="Tahoma" panose="020B0604030504040204" pitchFamily="34" charset="0"/>
              </a:rPr>
              <a:t>c</a:t>
            </a:r>
            <a:endParaRPr lang="en-US" altLang="en-US" b="1" dirty="0">
              <a:solidFill>
                <a:srgbClr val="CC0000"/>
              </a:solidFill>
              <a:latin typeface="Tahoma" panose="020B0604030504040204" pitchFamily="34" charset="0"/>
            </a:endParaRPr>
          </a:p>
        </p:txBody>
      </p:sp>
      <p:pic>
        <p:nvPicPr>
          <p:cNvPr id="2" name="07_A_03">
            <a:hlinkClick r:id="" action="ppaction://media"/>
          </p:cNvPr>
          <p:cNvPicPr>
            <a:picLocks noRot="1" noChangeAspect="1"/>
          </p:cNvPicPr>
          <p:nvPr>
            <a:wavAudioFile r:embed="rId7" name="07_A_03.wav"/>
          </p:nvPr>
        </p:nvPicPr>
        <p:blipFill>
          <a:blip r:embed="rId8"/>
          <a:stretch>
            <a:fillRect/>
          </a:stretch>
        </p:blipFill>
        <p:spPr>
          <a:xfrm>
            <a:off x="1447800" y="246063"/>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2541">
                                            <p:txEl>
                                              <p:charRg st="0" end="6"/>
                                            </p:txEl>
                                          </p:spTgt>
                                        </p:tgtEl>
                                        <p:attrNameLst>
                                          <p:attrName>style.visibility</p:attrName>
                                        </p:attrNameLst>
                                      </p:cBhvr>
                                      <p:to>
                                        <p:strVal val="visible"/>
                                      </p:to>
                                    </p:set>
                                    <p:anim calcmode="lin" valueType="num">
                                      <p:cBhvr>
                                        <p:cTn id="7" dur="1000" fill="hold"/>
                                        <p:tgtEl>
                                          <p:spTgt spid="192541">
                                            <p:txEl>
                                              <p:charRg st="0" end="6"/>
                                            </p:txEl>
                                          </p:spTgt>
                                        </p:tgtEl>
                                        <p:attrNameLst>
                                          <p:attrName>ppt_x</p:attrName>
                                        </p:attrNameLst>
                                      </p:cBhvr>
                                      <p:tavLst>
                                        <p:tav tm="0">
                                          <p:val>
                                            <p:strVal val="#ppt_x-.2"/>
                                          </p:val>
                                        </p:tav>
                                        <p:tav tm="100000">
                                          <p:val>
                                            <p:strVal val="#ppt_x"/>
                                          </p:val>
                                        </p:tav>
                                      </p:tavLst>
                                    </p:anim>
                                    <p:anim calcmode="lin" valueType="num">
                                      <p:cBhvr>
                                        <p:cTn id="8" dur="1000" fill="hold"/>
                                        <p:tgtEl>
                                          <p:spTgt spid="192541">
                                            <p:txEl>
                                              <p:charRg st="0" end="6"/>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2541">
                                            <p:txEl>
                                              <p:charRg st="0"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2542"/>
                                        </p:tgtEl>
                                        <p:attrNameLst>
                                          <p:attrName>style.visibility</p:attrName>
                                        </p:attrNameLst>
                                      </p:cBhvr>
                                      <p:to>
                                        <p:strVal val="visible"/>
                                      </p:to>
                                    </p:set>
                                    <p:anim calcmode="lin" valueType="num">
                                      <p:cBhvr>
                                        <p:cTn id="14" dur="1000" fill="hold"/>
                                        <p:tgtEl>
                                          <p:spTgt spid="192542"/>
                                        </p:tgtEl>
                                        <p:attrNameLst>
                                          <p:attrName>ppt_x</p:attrName>
                                        </p:attrNameLst>
                                      </p:cBhvr>
                                      <p:tavLst>
                                        <p:tav tm="0">
                                          <p:val>
                                            <p:strVal val="#ppt_x-.2"/>
                                          </p:val>
                                        </p:tav>
                                        <p:tav tm="100000">
                                          <p:val>
                                            <p:strVal val="#ppt_x"/>
                                          </p:val>
                                        </p:tav>
                                      </p:tavLst>
                                    </p:anim>
                                    <p:anim calcmode="lin" valueType="num">
                                      <p:cBhvr>
                                        <p:cTn id="15" dur="1000" fill="hold"/>
                                        <p:tgtEl>
                                          <p:spTgt spid="19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254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92543">
                                            <p:txEl>
                                              <p:charRg st="0" end="2"/>
                                            </p:txEl>
                                          </p:spTgt>
                                        </p:tgtEl>
                                        <p:attrNameLst>
                                          <p:attrName>style.visibility</p:attrName>
                                        </p:attrNameLst>
                                      </p:cBhvr>
                                      <p:to>
                                        <p:strVal val="visible"/>
                                      </p:to>
                                    </p:set>
                                    <p:anim calcmode="lin" valueType="num">
                                      <p:cBhvr>
                                        <p:cTn id="21" dur="1000" fill="hold"/>
                                        <p:tgtEl>
                                          <p:spTgt spid="192543">
                                            <p:txEl>
                                              <p:charRg st="0" end="2"/>
                                            </p:txEl>
                                          </p:spTgt>
                                        </p:tgtEl>
                                        <p:attrNameLst>
                                          <p:attrName>ppt_x</p:attrName>
                                        </p:attrNameLst>
                                      </p:cBhvr>
                                      <p:tavLst>
                                        <p:tav tm="0">
                                          <p:val>
                                            <p:strVal val="#ppt_x-.2"/>
                                          </p:val>
                                        </p:tav>
                                        <p:tav tm="100000">
                                          <p:val>
                                            <p:strVal val="#ppt_x"/>
                                          </p:val>
                                        </p:tav>
                                      </p:tavLst>
                                    </p:anim>
                                    <p:anim calcmode="lin" valueType="num">
                                      <p:cBhvr>
                                        <p:cTn id="22" dur="1000" fill="hold"/>
                                        <p:tgtEl>
                                          <p:spTgt spid="192543">
                                            <p:txEl>
                                              <p:charRg st="0"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92543">
                                            <p:txEl>
                                              <p:charRg st="0"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92546">
                                            <p:txEl>
                                              <p:charRg st="0" end="2"/>
                                            </p:txEl>
                                          </p:spTgt>
                                        </p:tgtEl>
                                        <p:attrNameLst>
                                          <p:attrName>style.visibility</p:attrName>
                                        </p:attrNameLst>
                                      </p:cBhvr>
                                      <p:to>
                                        <p:strVal val="visible"/>
                                      </p:to>
                                    </p:set>
                                    <p:anim calcmode="lin" valueType="num">
                                      <p:cBhvr>
                                        <p:cTn id="28" dur="1000" fill="hold"/>
                                        <p:tgtEl>
                                          <p:spTgt spid="192546">
                                            <p:txEl>
                                              <p:charRg st="0" end="2"/>
                                            </p:txEl>
                                          </p:spTgt>
                                        </p:tgtEl>
                                        <p:attrNameLst>
                                          <p:attrName>ppt_x</p:attrName>
                                        </p:attrNameLst>
                                      </p:cBhvr>
                                      <p:tavLst>
                                        <p:tav tm="0">
                                          <p:val>
                                            <p:strVal val="#ppt_x-.2"/>
                                          </p:val>
                                        </p:tav>
                                        <p:tav tm="100000">
                                          <p:val>
                                            <p:strVal val="#ppt_x"/>
                                          </p:val>
                                        </p:tav>
                                      </p:tavLst>
                                    </p:anim>
                                    <p:anim calcmode="lin" valueType="num">
                                      <p:cBhvr>
                                        <p:cTn id="29" dur="1000" fill="hold"/>
                                        <p:tgtEl>
                                          <p:spTgt spid="192546">
                                            <p:txEl>
                                              <p:charRg st="0"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2546">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3166"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bldLst>
      <p:bldP spid="1925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457200" y="304800"/>
            <a:ext cx="8229600" cy="1143000"/>
          </a:xfrm>
          <a:ln/>
        </p:spPr>
        <p:txBody>
          <a:bodyPr vert="horz" wrap="square" lIns="91440" tIns="45720" rIns="91440" bIns="45720" anchor="ctr" anchorCtr="0"/>
          <a:p>
            <a:pPr eaLnBrk="1" hangingPunct="1"/>
            <a:r>
              <a:rPr lang="en-US" altLang="en-US" sz="2800" b="1" dirty="0">
                <a:solidFill>
                  <a:srgbClr val="990099"/>
                </a:solidFill>
              </a:rPr>
              <a:t>* </a:t>
            </a:r>
            <a:r>
              <a:rPr lang="en-US" altLang="en-US" sz="2800" b="1" u="sng" dirty="0">
                <a:solidFill>
                  <a:srgbClr val="990099"/>
                </a:solidFill>
              </a:rPr>
              <a:t>LISTEN AND WRITE THE NAME OF THE PUBLIC HOLIDAY.</a:t>
            </a:r>
            <a:endParaRPr lang="en-US" altLang="en-US" sz="2800" b="1" u="sng" dirty="0">
              <a:solidFill>
                <a:srgbClr val="990099"/>
              </a:solidFill>
            </a:endParaRPr>
          </a:p>
        </p:txBody>
      </p:sp>
      <p:pic>
        <p:nvPicPr>
          <p:cNvPr id="37891" name="Picture 4"/>
          <p:cNvPicPr>
            <a:picLocks noChangeAspect="1"/>
          </p:cNvPicPr>
          <p:nvPr/>
        </p:nvPicPr>
        <p:blipFill>
          <a:blip r:embed="rId1">
            <a:lum bright="-7999"/>
          </a:blip>
          <a:stretch>
            <a:fillRect/>
          </a:stretch>
        </p:blipFill>
        <p:spPr>
          <a:xfrm>
            <a:off x="990600" y="1371600"/>
            <a:ext cx="3048000" cy="2133600"/>
          </a:xfrm>
          <a:prstGeom prst="rect">
            <a:avLst/>
          </a:prstGeom>
          <a:noFill/>
          <a:ln w="9525">
            <a:noFill/>
          </a:ln>
        </p:spPr>
      </p:pic>
      <p:pic>
        <p:nvPicPr>
          <p:cNvPr id="37892" name="Picture 7"/>
          <p:cNvPicPr>
            <a:picLocks noChangeAspect="1"/>
          </p:cNvPicPr>
          <p:nvPr/>
        </p:nvPicPr>
        <p:blipFill>
          <a:blip r:embed="rId2">
            <a:lum bright="-7999"/>
          </a:blip>
          <a:stretch>
            <a:fillRect/>
          </a:stretch>
        </p:blipFill>
        <p:spPr>
          <a:xfrm>
            <a:off x="4800600" y="4038600"/>
            <a:ext cx="3208338" cy="2141538"/>
          </a:xfrm>
          <a:prstGeom prst="rect">
            <a:avLst/>
          </a:prstGeom>
          <a:noFill/>
          <a:ln w="9525">
            <a:noFill/>
          </a:ln>
        </p:spPr>
      </p:pic>
      <p:sp>
        <p:nvSpPr>
          <p:cNvPr id="193544" name="Text Box 8"/>
          <p:cNvSpPr txBox="1"/>
          <p:nvPr/>
        </p:nvSpPr>
        <p:spPr>
          <a:xfrm>
            <a:off x="990600" y="3505200"/>
            <a:ext cx="2819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400" b="1" dirty="0">
                <a:solidFill>
                  <a:srgbClr val="CC0000"/>
                </a:solidFill>
                <a:latin typeface="Times New Roman" panose="02020603050405020304" pitchFamily="18" charset="0"/>
              </a:rPr>
              <a:t>THANKSGIVING</a:t>
            </a:r>
            <a:endParaRPr lang="en-US" altLang="en-US" sz="2400" b="1" dirty="0">
              <a:solidFill>
                <a:srgbClr val="CC0000"/>
              </a:solidFill>
              <a:latin typeface="Times New Roman" panose="02020603050405020304" pitchFamily="18" charset="0"/>
            </a:endParaRPr>
          </a:p>
        </p:txBody>
      </p:sp>
      <p:sp>
        <p:nvSpPr>
          <p:cNvPr id="193545" name="Text Box 9"/>
          <p:cNvSpPr txBox="1"/>
          <p:nvPr/>
        </p:nvSpPr>
        <p:spPr>
          <a:xfrm>
            <a:off x="4648200" y="3505200"/>
            <a:ext cx="3505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CC0000"/>
                </a:solidFill>
                <a:latin typeface="Times New Roman" panose="02020603050405020304" pitchFamily="18" charset="0"/>
              </a:rPr>
              <a:t>INDEPENDENCE DAY</a:t>
            </a:r>
            <a:endParaRPr lang="en-US" altLang="en-US" sz="2400" b="1" dirty="0">
              <a:solidFill>
                <a:srgbClr val="CC0000"/>
              </a:solidFill>
              <a:latin typeface="Times New Roman" panose="02020603050405020304" pitchFamily="18" charset="0"/>
            </a:endParaRPr>
          </a:p>
        </p:txBody>
      </p:sp>
      <p:sp>
        <p:nvSpPr>
          <p:cNvPr id="193548" name="Text Box 12"/>
          <p:cNvSpPr txBox="1"/>
          <p:nvPr/>
        </p:nvSpPr>
        <p:spPr>
          <a:xfrm>
            <a:off x="914400" y="6248400"/>
            <a:ext cx="3048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CC0000"/>
                </a:solidFill>
                <a:latin typeface="Times New Roman" panose="02020603050405020304" pitchFamily="18" charset="0"/>
              </a:rPr>
              <a:t>NEW YEAR’S EVE</a:t>
            </a:r>
            <a:endParaRPr lang="en-US" altLang="en-US" sz="2400" b="1" dirty="0">
              <a:solidFill>
                <a:srgbClr val="CC0000"/>
              </a:solidFill>
              <a:latin typeface="Times New Roman" panose="02020603050405020304" pitchFamily="18" charset="0"/>
            </a:endParaRPr>
          </a:p>
        </p:txBody>
      </p:sp>
      <p:sp>
        <p:nvSpPr>
          <p:cNvPr id="193549" name="Text Box 13"/>
          <p:cNvSpPr txBox="1"/>
          <p:nvPr/>
        </p:nvSpPr>
        <p:spPr>
          <a:xfrm>
            <a:off x="5029200" y="6172200"/>
            <a:ext cx="2819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400" b="1" dirty="0">
                <a:solidFill>
                  <a:srgbClr val="CC0000"/>
                </a:solidFill>
                <a:latin typeface="Times New Roman" panose="02020603050405020304" pitchFamily="18" charset="0"/>
              </a:rPr>
              <a:t>CHRISTMAS</a:t>
            </a:r>
            <a:endParaRPr lang="en-US" altLang="en-US" sz="2400" b="1" dirty="0">
              <a:solidFill>
                <a:srgbClr val="CC0000"/>
              </a:solidFill>
              <a:latin typeface="Times New Roman" panose="02020603050405020304" pitchFamily="18" charset="0"/>
            </a:endParaRPr>
          </a:p>
        </p:txBody>
      </p:sp>
      <p:pic>
        <p:nvPicPr>
          <p:cNvPr id="37897" name="Picture 14"/>
          <p:cNvPicPr>
            <a:picLocks noChangeAspect="1"/>
          </p:cNvPicPr>
          <p:nvPr/>
        </p:nvPicPr>
        <p:blipFill>
          <a:blip r:embed="rId3">
            <a:lum bright="-7999"/>
          </a:blip>
          <a:stretch>
            <a:fillRect/>
          </a:stretch>
        </p:blipFill>
        <p:spPr>
          <a:xfrm>
            <a:off x="914400" y="3962400"/>
            <a:ext cx="2895600" cy="2286000"/>
          </a:xfrm>
          <a:prstGeom prst="rect">
            <a:avLst/>
          </a:prstGeom>
          <a:noFill/>
          <a:ln w="9525" cap="flat" cmpd="sng">
            <a:solidFill>
              <a:srgbClr val="000000"/>
            </a:solidFill>
            <a:prstDash val="solid"/>
            <a:miter/>
            <a:headEnd type="none" w="med" len="med"/>
            <a:tailEnd type="none" w="med" len="med"/>
          </a:ln>
        </p:spPr>
      </p:pic>
      <p:pic>
        <p:nvPicPr>
          <p:cNvPr id="37898" name="Picture 15"/>
          <p:cNvPicPr>
            <a:picLocks noChangeAspect="1"/>
          </p:cNvPicPr>
          <p:nvPr/>
        </p:nvPicPr>
        <p:blipFill>
          <a:blip r:embed="rId4">
            <a:lum bright="-7999"/>
          </a:blip>
          <a:stretch>
            <a:fillRect/>
          </a:stretch>
        </p:blipFill>
        <p:spPr>
          <a:xfrm>
            <a:off x="4800600" y="1371600"/>
            <a:ext cx="3068638" cy="2133600"/>
          </a:xfrm>
          <a:prstGeom prst="rect">
            <a:avLst/>
          </a:prstGeom>
          <a:noFill/>
          <a:ln w="9525">
            <a:noFill/>
          </a:ln>
        </p:spPr>
      </p:pic>
      <p:sp>
        <p:nvSpPr>
          <p:cNvPr id="37899" name="Rectangle 16"/>
          <p:cNvSpPr/>
          <p:nvPr/>
        </p:nvSpPr>
        <p:spPr>
          <a:xfrm>
            <a:off x="533400" y="1295400"/>
            <a:ext cx="427038"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a</a:t>
            </a:r>
            <a:endParaRPr lang="en-US" altLang="en-US" b="1" dirty="0">
              <a:solidFill>
                <a:srgbClr val="003399"/>
              </a:solidFill>
              <a:latin typeface="Tahoma" panose="020B0604030504040204" pitchFamily="34" charset="0"/>
            </a:endParaRPr>
          </a:p>
        </p:txBody>
      </p:sp>
      <p:sp>
        <p:nvSpPr>
          <p:cNvPr id="37900" name="Rectangle 17"/>
          <p:cNvSpPr/>
          <p:nvPr/>
        </p:nvSpPr>
        <p:spPr>
          <a:xfrm>
            <a:off x="4343400" y="1219200"/>
            <a:ext cx="441325"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b</a:t>
            </a:r>
            <a:endParaRPr lang="en-US" altLang="en-US" b="1" dirty="0">
              <a:solidFill>
                <a:srgbClr val="003399"/>
              </a:solidFill>
              <a:latin typeface="Tahoma" panose="020B0604030504040204" pitchFamily="34" charset="0"/>
            </a:endParaRPr>
          </a:p>
        </p:txBody>
      </p:sp>
      <p:sp>
        <p:nvSpPr>
          <p:cNvPr id="37901" name="Rectangle 18"/>
          <p:cNvSpPr/>
          <p:nvPr/>
        </p:nvSpPr>
        <p:spPr>
          <a:xfrm>
            <a:off x="304800" y="3886200"/>
            <a:ext cx="398463"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c</a:t>
            </a:r>
            <a:endParaRPr lang="en-US" altLang="en-US" b="1" dirty="0">
              <a:solidFill>
                <a:srgbClr val="003399"/>
              </a:solidFill>
              <a:latin typeface="Tahoma" panose="020B0604030504040204" pitchFamily="34" charset="0"/>
            </a:endParaRPr>
          </a:p>
        </p:txBody>
      </p:sp>
      <p:sp>
        <p:nvSpPr>
          <p:cNvPr id="37902" name="Rectangle 19"/>
          <p:cNvSpPr/>
          <p:nvPr/>
        </p:nvSpPr>
        <p:spPr>
          <a:xfrm>
            <a:off x="4191000" y="3810000"/>
            <a:ext cx="439738"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d</a:t>
            </a:r>
            <a:endParaRPr lang="en-US" altLang="en-US" b="1" dirty="0">
              <a:solidFill>
                <a:srgbClr val="003399"/>
              </a:solidFill>
              <a:latin typeface="Tahoma" panose="020B0604030504040204" pitchFamily="34" charset="0"/>
            </a:endParaRPr>
          </a:p>
        </p:txBody>
      </p:sp>
      <p:pic>
        <p:nvPicPr>
          <p:cNvPr id="37903" name="Picture 20" descr="POINSET2"/>
          <p:cNvPicPr>
            <a:picLocks noChangeAspect="1"/>
          </p:cNvPicPr>
          <p:nvPr/>
        </p:nvPicPr>
        <p:blipFill>
          <a:blip r:embed="rId5"/>
          <a:stretch>
            <a:fillRect/>
          </a:stretch>
        </p:blipFill>
        <p:spPr>
          <a:xfrm rot="-5400000">
            <a:off x="-34925" y="5673725"/>
            <a:ext cx="1219200" cy="1147763"/>
          </a:xfrm>
          <a:prstGeom prst="rect">
            <a:avLst/>
          </a:prstGeom>
          <a:noFill/>
          <a:ln w="9525">
            <a:noFill/>
          </a:ln>
        </p:spPr>
      </p:pic>
      <p:pic>
        <p:nvPicPr>
          <p:cNvPr id="37904" name="Picture 21" descr="POINSET2"/>
          <p:cNvPicPr>
            <a:picLocks noChangeAspect="1"/>
          </p:cNvPicPr>
          <p:nvPr/>
        </p:nvPicPr>
        <p:blipFill>
          <a:blip r:embed="rId5"/>
          <a:stretch>
            <a:fillRect/>
          </a:stretch>
        </p:blipFill>
        <p:spPr>
          <a:xfrm rot="5400000" flipH="1">
            <a:off x="8034338" y="5748338"/>
            <a:ext cx="1143000" cy="1076325"/>
          </a:xfrm>
          <a:prstGeom prst="rect">
            <a:avLst/>
          </a:prstGeom>
          <a:noFill/>
          <a:ln w="9525">
            <a:noFill/>
          </a:ln>
        </p:spPr>
      </p:pic>
      <p:pic>
        <p:nvPicPr>
          <p:cNvPr id="37905" name="Picture 22" descr="POINSET2"/>
          <p:cNvPicPr>
            <a:picLocks noChangeAspect="1"/>
          </p:cNvPicPr>
          <p:nvPr/>
        </p:nvPicPr>
        <p:blipFill>
          <a:blip r:embed="rId5"/>
          <a:stretch>
            <a:fillRect/>
          </a:stretch>
        </p:blipFill>
        <p:spPr>
          <a:xfrm>
            <a:off x="0" y="0"/>
            <a:ext cx="1219200" cy="1214438"/>
          </a:xfrm>
          <a:prstGeom prst="rect">
            <a:avLst/>
          </a:prstGeom>
          <a:noFill/>
          <a:ln w="9525">
            <a:noFill/>
          </a:ln>
        </p:spPr>
      </p:pic>
      <p:pic>
        <p:nvPicPr>
          <p:cNvPr id="37906" name="Picture 23" descr="POINSET2"/>
          <p:cNvPicPr>
            <a:picLocks noChangeAspect="1"/>
          </p:cNvPicPr>
          <p:nvPr/>
        </p:nvPicPr>
        <p:blipFill>
          <a:blip r:embed="rId5"/>
          <a:stretch>
            <a:fillRect/>
          </a:stretch>
        </p:blipFill>
        <p:spPr>
          <a:xfrm rot="5400000">
            <a:off x="7926388" y="1588"/>
            <a:ext cx="1219200" cy="1214437"/>
          </a:xfrm>
          <a:prstGeom prst="rect">
            <a:avLst/>
          </a:prstGeom>
          <a:noFill/>
          <a:ln w="9525">
            <a:noFill/>
          </a:ln>
        </p:spPr>
      </p:pic>
      <p:pic>
        <p:nvPicPr>
          <p:cNvPr id="37907" name="Picture 24"/>
          <p:cNvPicPr>
            <a:picLocks noChangeAspect="1"/>
          </p:cNvPicPr>
          <p:nvPr/>
        </p:nvPicPr>
        <p:blipFill>
          <a:blip r:embed="rId1">
            <a:lum bright="-7999"/>
          </a:blip>
          <a:stretch>
            <a:fillRect/>
          </a:stretch>
        </p:blipFill>
        <p:spPr>
          <a:xfrm>
            <a:off x="990600" y="1371600"/>
            <a:ext cx="3048000" cy="2133600"/>
          </a:xfrm>
          <a:prstGeom prst="rect">
            <a:avLst/>
          </a:prstGeom>
          <a:noFill/>
          <a:ln w="9525">
            <a:noFill/>
          </a:ln>
        </p:spPr>
      </p:pic>
      <p:pic>
        <p:nvPicPr>
          <p:cNvPr id="37908" name="Picture 25"/>
          <p:cNvPicPr>
            <a:picLocks noChangeAspect="1"/>
          </p:cNvPicPr>
          <p:nvPr/>
        </p:nvPicPr>
        <p:blipFill>
          <a:blip r:embed="rId4">
            <a:lum bright="-7999"/>
          </a:blip>
          <a:stretch>
            <a:fillRect/>
          </a:stretch>
        </p:blipFill>
        <p:spPr>
          <a:xfrm>
            <a:off x="4800600" y="1371600"/>
            <a:ext cx="3068638" cy="2133600"/>
          </a:xfrm>
          <a:prstGeom prst="rect">
            <a:avLst/>
          </a:prstGeom>
          <a:noFill/>
          <a:ln w="9525">
            <a:noFill/>
          </a:ln>
        </p:spPr>
      </p:pic>
      <p:pic>
        <p:nvPicPr>
          <p:cNvPr id="37909" name="Picture 26"/>
          <p:cNvPicPr>
            <a:picLocks noChangeAspect="1"/>
          </p:cNvPicPr>
          <p:nvPr/>
        </p:nvPicPr>
        <p:blipFill>
          <a:blip r:embed="rId3">
            <a:lum bright="-7999"/>
          </a:blip>
          <a:stretch>
            <a:fillRect/>
          </a:stretch>
        </p:blipFill>
        <p:spPr>
          <a:xfrm>
            <a:off x="914400" y="3962400"/>
            <a:ext cx="2895600" cy="2286000"/>
          </a:xfrm>
          <a:prstGeom prst="rect">
            <a:avLst/>
          </a:prstGeom>
          <a:noFill/>
          <a:ln w="9525" cap="flat" cmpd="sng">
            <a:solidFill>
              <a:srgbClr val="000000"/>
            </a:solidFill>
            <a:prstDash val="solid"/>
            <a:miter/>
            <a:headEnd type="none" w="med" len="med"/>
            <a:tailEnd type="none" w="med" len="med"/>
          </a:ln>
        </p:spPr>
      </p:pic>
      <p:pic>
        <p:nvPicPr>
          <p:cNvPr id="37910" name="Picture 27"/>
          <p:cNvPicPr>
            <a:picLocks noChangeAspect="1"/>
          </p:cNvPicPr>
          <p:nvPr/>
        </p:nvPicPr>
        <p:blipFill>
          <a:blip r:embed="rId1">
            <a:lum bright="-7999"/>
          </a:blip>
          <a:stretch>
            <a:fillRect/>
          </a:stretch>
        </p:blipFill>
        <p:spPr>
          <a:xfrm>
            <a:off x="990600" y="1371600"/>
            <a:ext cx="3048000" cy="2133600"/>
          </a:xfrm>
          <a:prstGeom prst="rect">
            <a:avLst/>
          </a:prstGeom>
          <a:noFill/>
          <a:ln w="9525">
            <a:noFill/>
          </a:ln>
        </p:spPr>
      </p:pic>
      <p:pic>
        <p:nvPicPr>
          <p:cNvPr id="37911" name="Picture 28"/>
          <p:cNvPicPr>
            <a:picLocks noChangeAspect="1"/>
          </p:cNvPicPr>
          <p:nvPr/>
        </p:nvPicPr>
        <p:blipFill>
          <a:blip r:embed="rId4">
            <a:lum bright="-7999"/>
          </a:blip>
          <a:stretch>
            <a:fillRect/>
          </a:stretch>
        </p:blipFill>
        <p:spPr>
          <a:xfrm>
            <a:off x="4800600" y="1371600"/>
            <a:ext cx="3068638" cy="2133600"/>
          </a:xfrm>
          <a:prstGeom prst="rect">
            <a:avLst/>
          </a:prstGeom>
          <a:noFill/>
          <a:ln w="9525">
            <a:noFill/>
          </a:ln>
        </p:spPr>
      </p:pic>
      <p:pic>
        <p:nvPicPr>
          <p:cNvPr id="37912" name="Picture 29"/>
          <p:cNvPicPr>
            <a:picLocks noChangeAspect="1"/>
          </p:cNvPicPr>
          <p:nvPr/>
        </p:nvPicPr>
        <p:blipFill>
          <a:blip r:embed="rId2">
            <a:lum bright="-7999"/>
          </a:blip>
          <a:stretch>
            <a:fillRect/>
          </a:stretch>
        </p:blipFill>
        <p:spPr>
          <a:xfrm>
            <a:off x="4800600" y="3962400"/>
            <a:ext cx="3208338" cy="2217738"/>
          </a:xfrm>
          <a:prstGeom prst="rect">
            <a:avLst/>
          </a:prstGeom>
          <a:noFill/>
          <a:ln w="9525">
            <a:noFill/>
          </a:ln>
        </p:spPr>
      </p:pic>
      <p:pic>
        <p:nvPicPr>
          <p:cNvPr id="37913" name="Picture 30"/>
          <p:cNvPicPr>
            <a:picLocks noChangeAspect="1"/>
          </p:cNvPicPr>
          <p:nvPr/>
        </p:nvPicPr>
        <p:blipFill>
          <a:blip r:embed="rId3">
            <a:lum bright="-7999"/>
          </a:blip>
          <a:stretch>
            <a:fillRect/>
          </a:stretch>
        </p:blipFill>
        <p:spPr>
          <a:xfrm>
            <a:off x="914400" y="3962400"/>
            <a:ext cx="2895600" cy="2286000"/>
          </a:xfrm>
          <a:prstGeom prst="rect">
            <a:avLst/>
          </a:prstGeom>
          <a:noFill/>
          <a:ln w="9525" cap="flat" cmpd="sng">
            <a:solidFill>
              <a:srgbClr val="000000"/>
            </a:solidFill>
            <a:prstDash val="solid"/>
            <a:miter/>
            <a:headEnd type="none" w="med" len="med"/>
            <a:tailEnd type="none" w="med" len="med"/>
          </a:ln>
        </p:spPr>
      </p:pic>
      <p:pic>
        <p:nvPicPr>
          <p:cNvPr id="37914" name="Picture 31"/>
          <p:cNvPicPr>
            <a:picLocks noChangeAspect="1"/>
          </p:cNvPicPr>
          <p:nvPr/>
        </p:nvPicPr>
        <p:blipFill>
          <a:blip r:embed="rId1">
            <a:lum bright="-7999"/>
          </a:blip>
          <a:stretch>
            <a:fillRect/>
          </a:stretch>
        </p:blipFill>
        <p:spPr>
          <a:xfrm>
            <a:off x="990600" y="1371600"/>
            <a:ext cx="3048000" cy="2133600"/>
          </a:xfrm>
          <a:prstGeom prst="rect">
            <a:avLst/>
          </a:prstGeom>
          <a:noFill/>
          <a:ln w="9525">
            <a:noFill/>
          </a:ln>
        </p:spPr>
      </p:pic>
      <p:pic>
        <p:nvPicPr>
          <p:cNvPr id="37915" name="Picture 32"/>
          <p:cNvPicPr>
            <a:picLocks noChangeAspect="1"/>
          </p:cNvPicPr>
          <p:nvPr/>
        </p:nvPicPr>
        <p:blipFill>
          <a:blip r:embed="rId4">
            <a:lum bright="-7999"/>
          </a:blip>
          <a:stretch>
            <a:fillRect/>
          </a:stretch>
        </p:blipFill>
        <p:spPr>
          <a:xfrm>
            <a:off x="4800600" y="1371600"/>
            <a:ext cx="3068638" cy="2133600"/>
          </a:xfrm>
          <a:prstGeom prst="rect">
            <a:avLst/>
          </a:prstGeom>
          <a:noFill/>
          <a:ln w="9525">
            <a:noFill/>
          </a:ln>
        </p:spPr>
      </p:pic>
      <p:sp>
        <p:nvSpPr>
          <p:cNvPr id="37916" name="Rectangle 33"/>
          <p:cNvSpPr/>
          <p:nvPr/>
        </p:nvSpPr>
        <p:spPr>
          <a:xfrm>
            <a:off x="304800" y="3886200"/>
            <a:ext cx="398463"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c</a:t>
            </a:r>
            <a:endParaRPr lang="en-US" altLang="en-US" b="1" dirty="0">
              <a:solidFill>
                <a:srgbClr val="003399"/>
              </a:solidFill>
              <a:latin typeface="Tahoma" panose="020B0604030504040204" pitchFamily="34" charset="0"/>
            </a:endParaRPr>
          </a:p>
        </p:txBody>
      </p:sp>
      <p:sp>
        <p:nvSpPr>
          <p:cNvPr id="37917" name="Rectangle 34"/>
          <p:cNvSpPr/>
          <p:nvPr/>
        </p:nvSpPr>
        <p:spPr>
          <a:xfrm>
            <a:off x="4191000" y="3810000"/>
            <a:ext cx="439738"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d</a:t>
            </a:r>
            <a:endParaRPr lang="en-US" altLang="en-US" b="1" dirty="0">
              <a:solidFill>
                <a:srgbClr val="003399"/>
              </a:solidFill>
              <a:latin typeface="Tahoma" panose="020B0604030504040204" pitchFamily="34" charset="0"/>
            </a:endParaRPr>
          </a:p>
        </p:txBody>
      </p:sp>
      <p:sp>
        <p:nvSpPr>
          <p:cNvPr id="37918" name="Rectangle 35"/>
          <p:cNvSpPr/>
          <p:nvPr/>
        </p:nvSpPr>
        <p:spPr>
          <a:xfrm>
            <a:off x="304800" y="3886200"/>
            <a:ext cx="398463" cy="5794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3399"/>
                </a:solidFill>
                <a:latin typeface="Tahoma" panose="020B0604030504040204" pitchFamily="34" charset="0"/>
              </a:rPr>
              <a:t>c</a:t>
            </a:r>
            <a:endParaRPr lang="en-US" altLang="en-US" b="1" dirty="0">
              <a:solidFill>
                <a:srgbClr val="003399"/>
              </a:solidFill>
              <a:latin typeface="Tahoma" panose="020B0604030504040204" pitchFamily="34" charset="0"/>
            </a:endParaRPr>
          </a:p>
        </p:txBody>
      </p:sp>
      <p:pic>
        <p:nvPicPr>
          <p:cNvPr id="2" name="07_A_03">
            <a:hlinkClick r:id="" action="ppaction://media"/>
          </p:cNvPr>
          <p:cNvPicPr>
            <a:picLocks noRot="1" noChangeAspect="1"/>
          </p:cNvPicPr>
          <p:nvPr>
            <a:wavAudioFile r:embed="rId6" name="07_A_03.wav"/>
          </p:nvPr>
        </p:nvPicPr>
        <p:blipFill>
          <a:blip r:embed="rId7"/>
          <a:stretch>
            <a:fillRect/>
          </a:stretch>
        </p:blipFill>
        <p:spPr>
          <a:xfrm>
            <a:off x="463550" y="571500"/>
            <a:ext cx="609600"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3544"/>
                                        </p:tgtEl>
                                        <p:attrNameLst>
                                          <p:attrName>style.visibility</p:attrName>
                                        </p:attrNameLst>
                                      </p:cBhvr>
                                      <p:to>
                                        <p:strVal val="visible"/>
                                      </p:to>
                                    </p:set>
                                    <p:anim calcmode="lin" valueType="num">
                                      <p:cBhvr>
                                        <p:cTn id="7" dur="500" fill="hold"/>
                                        <p:tgtEl>
                                          <p:spTgt spid="193544"/>
                                        </p:tgtEl>
                                        <p:attrNameLst>
                                          <p:attrName>ppt_w</p:attrName>
                                        </p:attrNameLst>
                                      </p:cBhvr>
                                      <p:tavLst>
                                        <p:tav tm="0">
                                          <p:val>
                                            <p:fltVal val="0.000000"/>
                                          </p:val>
                                        </p:tav>
                                        <p:tav tm="100000">
                                          <p:val>
                                            <p:strVal val="#ppt_w"/>
                                          </p:val>
                                        </p:tav>
                                      </p:tavLst>
                                    </p:anim>
                                    <p:anim calcmode="lin" valueType="num">
                                      <p:cBhvr>
                                        <p:cTn id="8" dur="500" fill="hold"/>
                                        <p:tgtEl>
                                          <p:spTgt spid="193544"/>
                                        </p:tgtEl>
                                        <p:attrNameLst>
                                          <p:attrName>ppt_h</p:attrName>
                                        </p:attrNameLst>
                                      </p:cBhvr>
                                      <p:tavLst>
                                        <p:tav tm="0">
                                          <p:val>
                                            <p:fltVal val="0.000000"/>
                                          </p:val>
                                        </p:tav>
                                        <p:tav tm="100000">
                                          <p:val>
                                            <p:strVal val="#ppt_h"/>
                                          </p:val>
                                        </p:tav>
                                      </p:tavLst>
                                    </p:anim>
                                    <p:animEffect transition="in" filter="fade">
                                      <p:cBhvr>
                                        <p:cTn id="9" dur="500"/>
                                        <p:tgtEl>
                                          <p:spTgt spid="19354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93545">
                                            <p:txEl>
                                              <p:charRg st="0" end="17"/>
                                            </p:txEl>
                                          </p:spTgt>
                                        </p:tgtEl>
                                        <p:attrNameLst>
                                          <p:attrName>style.visibility</p:attrName>
                                        </p:attrNameLst>
                                      </p:cBhvr>
                                      <p:to>
                                        <p:strVal val="visible"/>
                                      </p:to>
                                    </p:set>
                                    <p:anim calcmode="lin" valueType="num">
                                      <p:cBhvr>
                                        <p:cTn id="14" dur="500" fill="hold"/>
                                        <p:tgtEl>
                                          <p:spTgt spid="193545">
                                            <p:txEl>
                                              <p:charRg st="0" end="17"/>
                                            </p:txEl>
                                          </p:spTgt>
                                        </p:tgtEl>
                                        <p:attrNameLst>
                                          <p:attrName>ppt_w</p:attrName>
                                        </p:attrNameLst>
                                      </p:cBhvr>
                                      <p:tavLst>
                                        <p:tav tm="0">
                                          <p:val>
                                            <p:fltVal val="0.000000"/>
                                          </p:val>
                                        </p:tav>
                                        <p:tav tm="100000">
                                          <p:val>
                                            <p:strVal val="#ppt_w"/>
                                          </p:val>
                                        </p:tav>
                                      </p:tavLst>
                                    </p:anim>
                                    <p:anim calcmode="lin" valueType="num">
                                      <p:cBhvr>
                                        <p:cTn id="15" dur="500" fill="hold"/>
                                        <p:tgtEl>
                                          <p:spTgt spid="193545">
                                            <p:txEl>
                                              <p:charRg st="0" end="17"/>
                                            </p:txEl>
                                          </p:spTgt>
                                        </p:tgtEl>
                                        <p:attrNameLst>
                                          <p:attrName>ppt_h</p:attrName>
                                        </p:attrNameLst>
                                      </p:cBhvr>
                                      <p:tavLst>
                                        <p:tav tm="0">
                                          <p:val>
                                            <p:fltVal val="0.000000"/>
                                          </p:val>
                                        </p:tav>
                                        <p:tav tm="100000">
                                          <p:val>
                                            <p:strVal val="#ppt_h"/>
                                          </p:val>
                                        </p:tav>
                                      </p:tavLst>
                                    </p:anim>
                                    <p:anim calcmode="lin" valueType="num">
                                      <p:cBhvr>
                                        <p:cTn id="16" dur="500" fill="hold"/>
                                        <p:tgtEl>
                                          <p:spTgt spid="193545">
                                            <p:txEl>
                                              <p:charRg st="0" end="17"/>
                                            </p:txEl>
                                          </p:spTgt>
                                        </p:tgtEl>
                                        <p:attrNameLst>
                                          <p:attrName>style.rotation</p:attrName>
                                        </p:attrNameLst>
                                      </p:cBhvr>
                                      <p:tavLst>
                                        <p:tav tm="0">
                                          <p:val>
                                            <p:fltVal val="360.000000"/>
                                          </p:val>
                                        </p:tav>
                                        <p:tav tm="100000">
                                          <p:val>
                                            <p:fltVal val="0.000000"/>
                                          </p:val>
                                        </p:tav>
                                      </p:tavLst>
                                    </p:anim>
                                    <p:animEffect transition="in" filter="fade">
                                      <p:cBhvr>
                                        <p:cTn id="17" dur="500"/>
                                        <p:tgtEl>
                                          <p:spTgt spid="193545">
                                            <p:txEl>
                                              <p:charRg st="0" end="1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3548">
                                            <p:txEl>
                                              <p:charRg st="0" end="15"/>
                                            </p:txEl>
                                          </p:spTgt>
                                        </p:tgtEl>
                                        <p:attrNameLst>
                                          <p:attrName>style.visibility</p:attrName>
                                        </p:attrNameLst>
                                      </p:cBhvr>
                                      <p:to>
                                        <p:strVal val="visible"/>
                                      </p:to>
                                    </p:set>
                                    <p:animEffect transition="in" filter="dissolve">
                                      <p:cBhvr>
                                        <p:cTn id="22" dur="500"/>
                                        <p:tgtEl>
                                          <p:spTgt spid="193548">
                                            <p:txEl>
                                              <p:charRg st="0"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193549">
                                            <p:txEl>
                                              <p:charRg st="0" end="10"/>
                                            </p:txEl>
                                          </p:spTgt>
                                        </p:tgtEl>
                                        <p:attrNameLst>
                                          <p:attrName>style.visibility</p:attrName>
                                        </p:attrNameLst>
                                      </p:cBhvr>
                                      <p:to>
                                        <p:strVal val="visible"/>
                                      </p:to>
                                    </p:set>
                                    <p:anim calcmode="discrete" valueType="clr">
                                      <p:cBhvr override="childStyle">
                                        <p:cTn id="27" dur="80"/>
                                        <p:tgtEl>
                                          <p:spTgt spid="193549">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93549">
                                            <p:txEl>
                                              <p:charRg st="0" end="10"/>
                                            </p:txEl>
                                          </p:spTgt>
                                        </p:tgtEl>
                                        <p:attrNameLst>
                                          <p:attrName>fillcolor</p:attrName>
                                        </p:attrNameLst>
                                      </p:cBhvr>
                                      <p:tavLst>
                                        <p:tav tm="0">
                                          <p:val>
                                            <p:clrVal>
                                              <a:schemeClr val="accent2"/>
                                            </p:clrVal>
                                          </p:val>
                                        </p:tav>
                                        <p:tav tm="50000">
                                          <p:val>
                                            <p:clrVal>
                                              <a:schemeClr val="hlink"/>
                                            </p:clrVal>
                                          </p:val>
                                        </p:tav>
                                      </p:tavLst>
                                    </p:anim>
                                    <p:set>
                                      <p:cBhvr>
                                        <p:cTn id="29" dur="80"/>
                                        <p:tgtEl>
                                          <p:spTgt spid="193549">
                                            <p:txEl>
                                              <p:charRg st="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3166" fill="hold"/>
                                        <p:tgtEl>
                                          <p:spTgt spid="2"/>
                                        </p:tgtEl>
                                      </p:cBhvr>
                                    </p:cmd>
                                  </p:childTnLst>
                                </p:cTn>
                              </p:par>
                            </p:childTnLst>
                          </p:cTn>
                        </p:par>
                      </p:childTnLst>
                    </p:cTn>
                  </p:par>
                </p:childTnLst>
              </p:cTn>
              <p:nextCondLst>
                <p:cond evt="onClick" delay="0">
                  <p:tgtEl>
                    <p:spTgt spid="2"/>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1935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4"/>
          <p:cNvSpPr/>
          <p:nvPr>
            <p:ph idx="1"/>
          </p:nvPr>
        </p:nvSpPr>
        <p:spPr>
          <a:xfrm>
            <a:off x="0" y="1143000"/>
            <a:ext cx="4953000" cy="3581400"/>
          </a:xfrm>
          <a:ln/>
        </p:spPr>
        <p:txBody>
          <a:bodyPr vert="horz" wrap="square" lIns="91440" tIns="45720" rIns="91440" bIns="45720" anchor="t" anchorCtr="0"/>
          <a:p>
            <a:pPr marL="533400" indent="-533400" eaLnBrk="1" hangingPunct="1">
              <a:lnSpc>
                <a:spcPct val="90000"/>
              </a:lnSpc>
              <a:buClr>
                <a:schemeClr val="tx1"/>
              </a:buClr>
              <a:buFontTx/>
              <a:buAutoNum type="arabicPeriod"/>
            </a:pPr>
            <a:r>
              <a:rPr lang="en-US" altLang="en-US" sz="2200" b="1" dirty="0">
                <a:solidFill>
                  <a:srgbClr val="CC0000"/>
                </a:solidFill>
              </a:rPr>
              <a:t>Easter </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Christmas</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New Year’s Day</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Hung Vuong anniversary.</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Tet holiday</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Thanksgiving.</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Vietnamese Independence Day</a:t>
            </a:r>
            <a:endParaRPr lang="en-US" altLang="en-US" sz="2200" b="1" dirty="0">
              <a:solidFill>
                <a:srgbClr val="CC0000"/>
              </a:solidFill>
            </a:endParaRPr>
          </a:p>
          <a:p>
            <a:pPr marL="533400" indent="-533400" eaLnBrk="1" hangingPunct="1">
              <a:lnSpc>
                <a:spcPct val="90000"/>
              </a:lnSpc>
              <a:buClr>
                <a:schemeClr val="tx1"/>
              </a:buClr>
              <a:buFontTx/>
              <a:buAutoNum type="arabicPeriod"/>
            </a:pPr>
            <a:r>
              <a:rPr lang="en-US" altLang="en-US" sz="2200" b="1" dirty="0">
                <a:solidFill>
                  <a:srgbClr val="CC0000"/>
                </a:solidFill>
              </a:rPr>
              <a:t>American Independence Day</a:t>
            </a:r>
            <a:endParaRPr lang="en-US" altLang="en-US" sz="2200" b="1" dirty="0">
              <a:solidFill>
                <a:srgbClr val="CC0000"/>
              </a:solidFill>
            </a:endParaRPr>
          </a:p>
        </p:txBody>
      </p:sp>
      <p:sp>
        <p:nvSpPr>
          <p:cNvPr id="38915" name="Text Box 5"/>
          <p:cNvSpPr txBox="1"/>
          <p:nvPr/>
        </p:nvSpPr>
        <p:spPr>
          <a:xfrm>
            <a:off x="4724400" y="1143000"/>
            <a:ext cx="4419600" cy="4284663"/>
          </a:xfrm>
          <a:prstGeom prst="rect">
            <a:avLst/>
          </a:prstGeom>
          <a:noFill/>
          <a:ln w="9525">
            <a:noFill/>
          </a:ln>
        </p:spPr>
        <p:txBody>
          <a:bodyPr>
            <a:spAutoFit/>
          </a:bodyPr>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1</a:t>
            </a:r>
            <a:r>
              <a:rPr lang="en-US" altLang="en-US" sz="2200" b="1" baseline="30000" dirty="0">
                <a:solidFill>
                  <a:srgbClr val="003399"/>
                </a:solidFill>
                <a:latin typeface="Arial" panose="020B0604020202020204" pitchFamily="34" charset="0"/>
              </a:rPr>
              <a:t>st</a:t>
            </a:r>
            <a:r>
              <a:rPr lang="en-US" altLang="en-US" sz="2200" b="1" dirty="0">
                <a:solidFill>
                  <a:srgbClr val="003399"/>
                </a:solidFill>
                <a:latin typeface="Arial" panose="020B0604020202020204" pitchFamily="34" charset="0"/>
              </a:rPr>
              <a:t> of January  </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Lunar 10</a:t>
            </a:r>
            <a:r>
              <a:rPr lang="en-US" altLang="en-US" sz="2200" b="1" baseline="30000" dirty="0">
                <a:solidFill>
                  <a:srgbClr val="003399"/>
                </a:solidFill>
                <a:latin typeface="Arial" panose="020B0604020202020204" pitchFamily="34" charset="0"/>
              </a:rPr>
              <a:t>th</a:t>
            </a:r>
            <a:r>
              <a:rPr lang="en-US" altLang="en-US" sz="2200" b="1" dirty="0">
                <a:solidFill>
                  <a:srgbClr val="003399"/>
                </a:solidFill>
                <a:latin typeface="Arial" panose="020B0604020202020204" pitchFamily="34" charset="0"/>
              </a:rPr>
              <a:t> of  March  </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Late March or early April</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2</a:t>
            </a:r>
            <a:r>
              <a:rPr lang="en-US" altLang="en-US" sz="2200" b="1" baseline="30000" dirty="0">
                <a:solidFill>
                  <a:srgbClr val="003399"/>
                </a:solidFill>
                <a:latin typeface="Arial" panose="020B0604020202020204" pitchFamily="34" charset="0"/>
              </a:rPr>
              <a:t>nd</a:t>
            </a:r>
            <a:r>
              <a:rPr lang="en-US" altLang="en-US" sz="2200" b="1" dirty="0">
                <a:solidFill>
                  <a:srgbClr val="003399"/>
                </a:solidFill>
                <a:latin typeface="Arial" panose="020B0604020202020204" pitchFamily="34" charset="0"/>
              </a:rPr>
              <a:t>  of September  </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The fourth Thursday of November</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4</a:t>
            </a:r>
            <a:r>
              <a:rPr lang="en-US" altLang="en-US" sz="2200" b="1" baseline="30000" dirty="0">
                <a:solidFill>
                  <a:srgbClr val="003399"/>
                </a:solidFill>
                <a:latin typeface="Arial" panose="020B0604020202020204" pitchFamily="34" charset="0"/>
              </a:rPr>
              <a:t>th</a:t>
            </a:r>
            <a:r>
              <a:rPr lang="en-US" altLang="en-US" sz="2200" b="1" dirty="0">
                <a:solidFill>
                  <a:srgbClr val="003399"/>
                </a:solidFill>
                <a:latin typeface="Arial" panose="020B0604020202020204" pitchFamily="34" charset="0"/>
              </a:rPr>
              <a:t>  of July</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Lunar 1</a:t>
            </a:r>
            <a:r>
              <a:rPr lang="en-US" altLang="en-US" sz="2200" b="1" baseline="30000" dirty="0">
                <a:solidFill>
                  <a:srgbClr val="003399"/>
                </a:solidFill>
                <a:latin typeface="Arial" panose="020B0604020202020204" pitchFamily="34" charset="0"/>
              </a:rPr>
              <a:t>st</a:t>
            </a:r>
            <a:r>
              <a:rPr lang="en-US" altLang="en-US" sz="2200" b="1" dirty="0">
                <a:solidFill>
                  <a:srgbClr val="003399"/>
                </a:solidFill>
                <a:latin typeface="Arial" panose="020B0604020202020204" pitchFamily="34" charset="0"/>
              </a:rPr>
              <a:t> of January  </a:t>
            </a:r>
            <a:endParaRPr lang="en-US" altLang="en-US" sz="2200" b="1" dirty="0">
              <a:solidFill>
                <a:srgbClr val="003399"/>
              </a:solidFill>
              <a:latin typeface="Arial" panose="020B0604020202020204" pitchFamily="34" charset="0"/>
            </a:endParaRPr>
          </a:p>
          <a:p>
            <a:pPr marL="342900" indent="-342900" eaLnBrk="1" hangingPunct="1">
              <a:spcBef>
                <a:spcPct val="50000"/>
              </a:spcBef>
              <a:buAutoNum type="alphaLcPeriod"/>
            </a:pPr>
            <a:r>
              <a:rPr lang="en-US" altLang="en-US" sz="2200" b="1" dirty="0">
                <a:solidFill>
                  <a:srgbClr val="003399"/>
                </a:solidFill>
                <a:latin typeface="Arial" panose="020B0604020202020204" pitchFamily="34" charset="0"/>
              </a:rPr>
              <a:t>25</a:t>
            </a:r>
            <a:r>
              <a:rPr lang="en-US" altLang="en-US" sz="2200" b="1" baseline="30000" dirty="0">
                <a:solidFill>
                  <a:srgbClr val="003399"/>
                </a:solidFill>
                <a:latin typeface="Arial" panose="020B0604020202020204" pitchFamily="34" charset="0"/>
              </a:rPr>
              <a:t>th</a:t>
            </a:r>
            <a:r>
              <a:rPr lang="en-US" altLang="en-US" sz="2200" b="1" dirty="0">
                <a:solidFill>
                  <a:srgbClr val="003399"/>
                </a:solidFill>
                <a:latin typeface="Arial" panose="020B0604020202020204" pitchFamily="34" charset="0"/>
              </a:rPr>
              <a:t> of December</a:t>
            </a:r>
            <a:endParaRPr lang="en-US" altLang="en-US" sz="2200" b="1" dirty="0">
              <a:solidFill>
                <a:srgbClr val="003399"/>
              </a:solidFill>
              <a:latin typeface="Arial" panose="020B0604020202020204" pitchFamily="34" charset="0"/>
            </a:endParaRPr>
          </a:p>
        </p:txBody>
      </p:sp>
      <p:sp>
        <p:nvSpPr>
          <p:cNvPr id="38916" name="WordArt 6"/>
          <p:cNvSpPr>
            <a:spLocks noTextEdit="1"/>
          </p:cNvSpPr>
          <p:nvPr/>
        </p:nvSpPr>
        <p:spPr>
          <a:xfrm>
            <a:off x="762000" y="304800"/>
            <a:ext cx="7543800" cy="533400"/>
          </a:xfrm>
          <a:prstGeom prst="rect">
            <a:avLst/>
          </a:prstGeom>
        </p:spPr>
        <p:txBody>
          <a:bodyPr wrap="none" fromWordArt="1">
            <a:prstTxWarp prst="textPlain">
              <a:avLst>
                <a:gd name="adj" fmla="val 50000"/>
              </a:avLst>
            </a:prstTxWarp>
            <a:normAutofit/>
          </a:bodyPr>
          <a:p>
            <a:pPr algn="ctr"/>
            <a:r>
              <a:rPr lang="en-US" sz="2800" b="1">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*MATCH THE HOLIDAY WITH THE TIME</a:t>
            </a:r>
            <a:endParaRPr lang="en-US" sz="2800" b="1">
              <a:solidFill>
                <a:schemeClr val="tx1"/>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38917" name="Text Box 7"/>
          <p:cNvSpPr txBox="1"/>
          <p:nvPr/>
        </p:nvSpPr>
        <p:spPr>
          <a:xfrm>
            <a:off x="685800" y="5715000"/>
            <a:ext cx="8153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latin typeface="Times New Roman" panose="02020603050405020304" pitchFamily="18" charset="0"/>
              </a:rPr>
              <a:t>1+     ;  2+       ;  3+      ; 4+       ; 5+      ; 6 +       ; 7+      8+ </a:t>
            </a:r>
            <a:endParaRPr lang="en-US" altLang="en-US" sz="2400" b="1" dirty="0">
              <a:latin typeface="Times New Roman" panose="02020603050405020304" pitchFamily="18" charset="0"/>
            </a:endParaRPr>
          </a:p>
        </p:txBody>
      </p:sp>
      <p:sp>
        <p:nvSpPr>
          <p:cNvPr id="38918" name="Line 8"/>
          <p:cNvSpPr/>
          <p:nvPr/>
        </p:nvSpPr>
        <p:spPr>
          <a:xfrm>
            <a:off x="0" y="5943600"/>
            <a:ext cx="457200" cy="0"/>
          </a:xfrm>
          <a:prstGeom prst="line">
            <a:avLst/>
          </a:prstGeom>
          <a:ln w="57150" cap="flat" cmpd="sng">
            <a:solidFill>
              <a:srgbClr val="CC0000"/>
            </a:solidFill>
            <a:prstDash val="solid"/>
            <a:headEnd type="none" w="med" len="med"/>
            <a:tailEnd type="triangle" w="med" len="med"/>
          </a:ln>
        </p:spPr>
      </p:sp>
      <p:sp>
        <p:nvSpPr>
          <p:cNvPr id="195593" name="Text Box 9"/>
          <p:cNvSpPr txBox="1"/>
          <p:nvPr/>
        </p:nvSpPr>
        <p:spPr>
          <a:xfrm>
            <a:off x="10668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c</a:t>
            </a:r>
            <a:endParaRPr lang="en-US" altLang="en-US" sz="2400" b="1" dirty="0">
              <a:solidFill>
                <a:srgbClr val="990099"/>
              </a:solidFill>
              <a:latin typeface="Times New Roman" panose="02020603050405020304" pitchFamily="18" charset="0"/>
            </a:endParaRPr>
          </a:p>
        </p:txBody>
      </p:sp>
      <p:sp>
        <p:nvSpPr>
          <p:cNvPr id="195600" name="Text Box 16"/>
          <p:cNvSpPr txBox="1"/>
          <p:nvPr/>
        </p:nvSpPr>
        <p:spPr>
          <a:xfrm>
            <a:off x="21336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h</a:t>
            </a:r>
            <a:endParaRPr lang="en-US" altLang="en-US" sz="2400" b="1" dirty="0">
              <a:solidFill>
                <a:srgbClr val="990099"/>
              </a:solidFill>
              <a:latin typeface="Times New Roman" panose="02020603050405020304" pitchFamily="18" charset="0"/>
            </a:endParaRPr>
          </a:p>
        </p:txBody>
      </p:sp>
      <p:sp>
        <p:nvSpPr>
          <p:cNvPr id="195601" name="Text Box 17"/>
          <p:cNvSpPr txBox="1"/>
          <p:nvPr/>
        </p:nvSpPr>
        <p:spPr>
          <a:xfrm>
            <a:off x="32004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a</a:t>
            </a:r>
            <a:endParaRPr lang="en-US" altLang="en-US" sz="2400" b="1" dirty="0">
              <a:solidFill>
                <a:srgbClr val="990099"/>
              </a:solidFill>
              <a:latin typeface="Times New Roman" panose="02020603050405020304" pitchFamily="18" charset="0"/>
            </a:endParaRPr>
          </a:p>
        </p:txBody>
      </p:sp>
      <p:sp>
        <p:nvSpPr>
          <p:cNvPr id="195604" name="Text Box 20"/>
          <p:cNvSpPr txBox="1"/>
          <p:nvPr/>
        </p:nvSpPr>
        <p:spPr>
          <a:xfrm>
            <a:off x="41148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b</a:t>
            </a:r>
            <a:endParaRPr lang="en-US" altLang="en-US" sz="2400" b="1" dirty="0">
              <a:solidFill>
                <a:srgbClr val="990099"/>
              </a:solidFill>
              <a:latin typeface="Times New Roman" panose="02020603050405020304" pitchFamily="18" charset="0"/>
            </a:endParaRPr>
          </a:p>
        </p:txBody>
      </p:sp>
      <p:sp>
        <p:nvSpPr>
          <p:cNvPr id="195610" name="Text Box 26"/>
          <p:cNvSpPr txBox="1"/>
          <p:nvPr/>
        </p:nvSpPr>
        <p:spPr>
          <a:xfrm>
            <a:off x="52578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g</a:t>
            </a:r>
            <a:endParaRPr lang="en-US" altLang="en-US" sz="2400" b="1" dirty="0">
              <a:solidFill>
                <a:srgbClr val="990099"/>
              </a:solidFill>
              <a:latin typeface="Times New Roman" panose="02020603050405020304" pitchFamily="18" charset="0"/>
            </a:endParaRPr>
          </a:p>
        </p:txBody>
      </p:sp>
      <p:sp>
        <p:nvSpPr>
          <p:cNvPr id="195611" name="Text Box 27"/>
          <p:cNvSpPr txBox="1"/>
          <p:nvPr/>
        </p:nvSpPr>
        <p:spPr>
          <a:xfrm>
            <a:off x="62484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e</a:t>
            </a:r>
            <a:endParaRPr lang="en-US" altLang="en-US" sz="2400" b="1" dirty="0">
              <a:solidFill>
                <a:srgbClr val="990099"/>
              </a:solidFill>
              <a:latin typeface="Times New Roman" panose="02020603050405020304" pitchFamily="18" charset="0"/>
            </a:endParaRPr>
          </a:p>
        </p:txBody>
      </p:sp>
      <p:sp>
        <p:nvSpPr>
          <p:cNvPr id="195612" name="Text Box 28"/>
          <p:cNvSpPr txBox="1"/>
          <p:nvPr/>
        </p:nvSpPr>
        <p:spPr>
          <a:xfrm>
            <a:off x="72390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d</a:t>
            </a:r>
            <a:endParaRPr lang="en-US" altLang="en-US" sz="2400" b="1" dirty="0">
              <a:solidFill>
                <a:srgbClr val="990099"/>
              </a:solidFill>
              <a:latin typeface="Times New Roman" panose="02020603050405020304" pitchFamily="18" charset="0"/>
            </a:endParaRPr>
          </a:p>
        </p:txBody>
      </p:sp>
      <p:sp>
        <p:nvSpPr>
          <p:cNvPr id="195613" name="Text Box 29"/>
          <p:cNvSpPr txBox="1"/>
          <p:nvPr/>
        </p:nvSpPr>
        <p:spPr>
          <a:xfrm>
            <a:off x="8077200" y="5715000"/>
            <a:ext cx="381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b="1" dirty="0">
                <a:solidFill>
                  <a:srgbClr val="990099"/>
                </a:solidFill>
                <a:latin typeface="Times New Roman" panose="02020603050405020304" pitchFamily="18" charset="0"/>
              </a:rPr>
              <a:t>f</a:t>
            </a:r>
            <a:endParaRPr lang="en-US" altLang="en-US" sz="2400" b="1" dirty="0">
              <a:solidFill>
                <a:srgbClr val="990099"/>
              </a:solidFill>
              <a:latin typeface="Times New Roman" panose="02020603050405020304" pitchFamily="18" charset="0"/>
            </a:endParaRPr>
          </a:p>
        </p:txBody>
      </p:sp>
      <p:pic>
        <p:nvPicPr>
          <p:cNvPr id="38927" name="Picture 31" descr="012"/>
          <p:cNvPicPr>
            <a:picLocks noChangeAspect="1"/>
          </p:cNvPicPr>
          <p:nvPr/>
        </p:nvPicPr>
        <p:blipFill>
          <a:blip r:embed="rId1"/>
          <a:stretch>
            <a:fillRect/>
          </a:stretch>
        </p:blipFill>
        <p:spPr>
          <a:xfrm>
            <a:off x="8382000" y="0"/>
            <a:ext cx="762000" cy="762000"/>
          </a:xfrm>
          <a:prstGeom prst="rect">
            <a:avLst/>
          </a:prstGeom>
          <a:noFill/>
          <a:ln w="9525">
            <a:noFill/>
          </a:ln>
        </p:spPr>
      </p:pic>
      <p:pic>
        <p:nvPicPr>
          <p:cNvPr id="38928" name="Picture 33" descr="012"/>
          <p:cNvPicPr>
            <a:picLocks noChangeAspect="1"/>
          </p:cNvPicPr>
          <p:nvPr/>
        </p:nvPicPr>
        <p:blipFill>
          <a:blip r:embed="rId1"/>
          <a:stretch>
            <a:fillRect/>
          </a:stretch>
        </p:blipFill>
        <p:spPr>
          <a:xfrm>
            <a:off x="0" y="0"/>
            <a:ext cx="685800" cy="762000"/>
          </a:xfrm>
          <a:prstGeom prst="rect">
            <a:avLst/>
          </a:prstGeom>
          <a:noFill/>
          <a:ln w="9525">
            <a:noFill/>
          </a:ln>
        </p:spPr>
      </p:pic>
      <p:pic>
        <p:nvPicPr>
          <p:cNvPr id="38929" name="Picture 34" descr="BAR02"/>
          <p:cNvPicPr>
            <a:picLocks noChangeAspect="1"/>
          </p:cNvPicPr>
          <p:nvPr/>
        </p:nvPicPr>
        <p:blipFill>
          <a:blip r:embed="rId2"/>
          <a:stretch>
            <a:fillRect/>
          </a:stretch>
        </p:blipFill>
        <p:spPr>
          <a:xfrm>
            <a:off x="0" y="6324600"/>
            <a:ext cx="9144000" cy="533400"/>
          </a:xfrm>
          <a:prstGeom prst="rect">
            <a:avLst/>
          </a:prstGeom>
          <a:noFill/>
          <a:ln w="9525">
            <a:noFill/>
          </a:ln>
        </p:spPr>
      </p:pic>
      <p:pic>
        <p:nvPicPr>
          <p:cNvPr id="38930" name="Picture 35" descr="BAR02"/>
          <p:cNvPicPr>
            <a:picLocks noChangeAspect="1"/>
          </p:cNvPicPr>
          <p:nvPr/>
        </p:nvPicPr>
        <p:blipFill>
          <a:blip r:embed="rId3"/>
          <a:stretch>
            <a:fillRect/>
          </a:stretch>
        </p:blipFill>
        <p:spPr>
          <a:xfrm>
            <a:off x="8610600" y="990600"/>
            <a:ext cx="533400" cy="5867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5593">
                                            <p:txEl>
                                              <p:charRg st="0" end="2"/>
                                            </p:txEl>
                                          </p:spTgt>
                                        </p:tgtEl>
                                        <p:attrNameLst>
                                          <p:attrName>style.visibility</p:attrName>
                                        </p:attrNameLst>
                                      </p:cBhvr>
                                      <p:to>
                                        <p:strVal val="visible"/>
                                      </p:to>
                                    </p:set>
                                    <p:anim calcmode="lin" valueType="num">
                                      <p:cBhvr>
                                        <p:cTn id="7" dur="500" fill="hold"/>
                                        <p:tgtEl>
                                          <p:spTgt spid="195593">
                                            <p:txEl>
                                              <p:charRg st="0" end="2"/>
                                            </p:txEl>
                                          </p:spTgt>
                                        </p:tgtEl>
                                        <p:attrNameLst>
                                          <p:attrName>ppt_w</p:attrName>
                                        </p:attrNameLst>
                                      </p:cBhvr>
                                      <p:tavLst>
                                        <p:tav tm="0">
                                          <p:val>
                                            <p:fltVal val="0.000000"/>
                                          </p:val>
                                        </p:tav>
                                        <p:tav tm="100000">
                                          <p:val>
                                            <p:strVal val="#ppt_w"/>
                                          </p:val>
                                        </p:tav>
                                      </p:tavLst>
                                    </p:anim>
                                    <p:anim calcmode="lin" valueType="num">
                                      <p:cBhvr>
                                        <p:cTn id="8" dur="500" fill="hold"/>
                                        <p:tgtEl>
                                          <p:spTgt spid="195593">
                                            <p:txEl>
                                              <p:charRg st="0" end="2"/>
                                            </p:txEl>
                                          </p:spTgt>
                                        </p:tgtEl>
                                        <p:attrNameLst>
                                          <p:attrName>ppt_h</p:attrName>
                                        </p:attrNameLst>
                                      </p:cBhvr>
                                      <p:tavLst>
                                        <p:tav tm="0">
                                          <p:val>
                                            <p:fltVal val="0.000000"/>
                                          </p:val>
                                        </p:tav>
                                        <p:tav tm="100000">
                                          <p:val>
                                            <p:strVal val="#ppt_h"/>
                                          </p:val>
                                        </p:tav>
                                      </p:tavLst>
                                    </p:anim>
                                    <p:anim calcmode="lin" valueType="num">
                                      <p:cBhvr>
                                        <p:cTn id="9" dur="500" fill="hold"/>
                                        <p:tgtEl>
                                          <p:spTgt spid="195593">
                                            <p:txEl>
                                              <p:charRg st="0" end="2"/>
                                            </p:txEl>
                                          </p:spTgt>
                                        </p:tgtEl>
                                        <p:attrNameLst>
                                          <p:attrName>style.rotation</p:attrName>
                                        </p:attrNameLst>
                                      </p:cBhvr>
                                      <p:tavLst>
                                        <p:tav tm="0">
                                          <p:val>
                                            <p:fltVal val="360.000000"/>
                                          </p:val>
                                        </p:tav>
                                        <p:tav tm="100000">
                                          <p:val>
                                            <p:fltVal val="0.000000"/>
                                          </p:val>
                                        </p:tav>
                                      </p:tavLst>
                                    </p:anim>
                                    <p:animEffect transition="in" filter="fade">
                                      <p:cBhvr>
                                        <p:cTn id="10" dur="500"/>
                                        <p:tgtEl>
                                          <p:spTgt spid="195593">
                                            <p:txEl>
                                              <p:charRg st="0"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95600">
                                            <p:txEl>
                                              <p:charRg st="0" end="2"/>
                                            </p:txEl>
                                          </p:spTgt>
                                        </p:tgtEl>
                                        <p:attrNameLst>
                                          <p:attrName>style.visibility</p:attrName>
                                        </p:attrNameLst>
                                      </p:cBhvr>
                                      <p:to>
                                        <p:strVal val="visible"/>
                                      </p:to>
                                    </p:set>
                                    <p:anim calcmode="lin" valueType="num">
                                      <p:cBhvr>
                                        <p:cTn id="15" dur="500" fill="hold"/>
                                        <p:tgtEl>
                                          <p:spTgt spid="195600">
                                            <p:txEl>
                                              <p:charRg st="0" end="2"/>
                                            </p:txEl>
                                          </p:spTgt>
                                        </p:tgtEl>
                                        <p:attrNameLst>
                                          <p:attrName>ppt_w</p:attrName>
                                        </p:attrNameLst>
                                      </p:cBhvr>
                                      <p:tavLst>
                                        <p:tav tm="0">
                                          <p:val>
                                            <p:fltVal val="0.000000"/>
                                          </p:val>
                                        </p:tav>
                                        <p:tav tm="100000">
                                          <p:val>
                                            <p:strVal val="#ppt_w"/>
                                          </p:val>
                                        </p:tav>
                                      </p:tavLst>
                                    </p:anim>
                                    <p:anim calcmode="lin" valueType="num">
                                      <p:cBhvr>
                                        <p:cTn id="16" dur="500" fill="hold"/>
                                        <p:tgtEl>
                                          <p:spTgt spid="195600">
                                            <p:txEl>
                                              <p:charRg st="0" end="2"/>
                                            </p:txEl>
                                          </p:spTgt>
                                        </p:tgtEl>
                                        <p:attrNameLst>
                                          <p:attrName>ppt_h</p:attrName>
                                        </p:attrNameLst>
                                      </p:cBhvr>
                                      <p:tavLst>
                                        <p:tav tm="0">
                                          <p:val>
                                            <p:fltVal val="0.000000"/>
                                          </p:val>
                                        </p:tav>
                                        <p:tav tm="100000">
                                          <p:val>
                                            <p:strVal val="#ppt_h"/>
                                          </p:val>
                                        </p:tav>
                                      </p:tavLst>
                                    </p:anim>
                                    <p:anim calcmode="lin" valueType="num">
                                      <p:cBhvr>
                                        <p:cTn id="17" dur="500" fill="hold"/>
                                        <p:tgtEl>
                                          <p:spTgt spid="195600">
                                            <p:txEl>
                                              <p:charRg st="0" end="2"/>
                                            </p:txEl>
                                          </p:spTgt>
                                        </p:tgtEl>
                                        <p:attrNameLst>
                                          <p:attrName>style.rotation</p:attrName>
                                        </p:attrNameLst>
                                      </p:cBhvr>
                                      <p:tavLst>
                                        <p:tav tm="0">
                                          <p:val>
                                            <p:fltVal val="360.000000"/>
                                          </p:val>
                                        </p:tav>
                                        <p:tav tm="100000">
                                          <p:val>
                                            <p:fltVal val="0.000000"/>
                                          </p:val>
                                        </p:tav>
                                      </p:tavLst>
                                    </p:anim>
                                    <p:animEffect transition="in" filter="fade">
                                      <p:cBhvr>
                                        <p:cTn id="18" dur="500"/>
                                        <p:tgtEl>
                                          <p:spTgt spid="195600">
                                            <p:txEl>
                                              <p:charRg st="0"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95601">
                                            <p:txEl>
                                              <p:charRg st="0" end="2"/>
                                            </p:txEl>
                                          </p:spTgt>
                                        </p:tgtEl>
                                        <p:attrNameLst>
                                          <p:attrName>style.visibility</p:attrName>
                                        </p:attrNameLst>
                                      </p:cBhvr>
                                      <p:to>
                                        <p:strVal val="visible"/>
                                      </p:to>
                                    </p:set>
                                    <p:anim calcmode="lin" valueType="num">
                                      <p:cBhvr>
                                        <p:cTn id="23" dur="500" fill="hold"/>
                                        <p:tgtEl>
                                          <p:spTgt spid="195601">
                                            <p:txEl>
                                              <p:charRg st="0" end="2"/>
                                            </p:txEl>
                                          </p:spTgt>
                                        </p:tgtEl>
                                        <p:attrNameLst>
                                          <p:attrName>ppt_w</p:attrName>
                                        </p:attrNameLst>
                                      </p:cBhvr>
                                      <p:tavLst>
                                        <p:tav tm="0">
                                          <p:val>
                                            <p:fltVal val="0.000000"/>
                                          </p:val>
                                        </p:tav>
                                        <p:tav tm="100000">
                                          <p:val>
                                            <p:strVal val="#ppt_w"/>
                                          </p:val>
                                        </p:tav>
                                      </p:tavLst>
                                    </p:anim>
                                    <p:anim calcmode="lin" valueType="num">
                                      <p:cBhvr>
                                        <p:cTn id="24" dur="500" fill="hold"/>
                                        <p:tgtEl>
                                          <p:spTgt spid="195601">
                                            <p:txEl>
                                              <p:charRg st="0" end="2"/>
                                            </p:txEl>
                                          </p:spTgt>
                                        </p:tgtEl>
                                        <p:attrNameLst>
                                          <p:attrName>ppt_h</p:attrName>
                                        </p:attrNameLst>
                                      </p:cBhvr>
                                      <p:tavLst>
                                        <p:tav tm="0">
                                          <p:val>
                                            <p:fltVal val="0.000000"/>
                                          </p:val>
                                        </p:tav>
                                        <p:tav tm="100000">
                                          <p:val>
                                            <p:strVal val="#ppt_h"/>
                                          </p:val>
                                        </p:tav>
                                      </p:tavLst>
                                    </p:anim>
                                    <p:anim calcmode="lin" valueType="num">
                                      <p:cBhvr>
                                        <p:cTn id="25" dur="500" fill="hold"/>
                                        <p:tgtEl>
                                          <p:spTgt spid="195601">
                                            <p:txEl>
                                              <p:charRg st="0" end="2"/>
                                            </p:txEl>
                                          </p:spTgt>
                                        </p:tgtEl>
                                        <p:attrNameLst>
                                          <p:attrName>style.rotation</p:attrName>
                                        </p:attrNameLst>
                                      </p:cBhvr>
                                      <p:tavLst>
                                        <p:tav tm="0">
                                          <p:val>
                                            <p:fltVal val="360.000000"/>
                                          </p:val>
                                        </p:tav>
                                        <p:tav tm="100000">
                                          <p:val>
                                            <p:fltVal val="0.000000"/>
                                          </p:val>
                                        </p:tav>
                                      </p:tavLst>
                                    </p:anim>
                                    <p:animEffect transition="in" filter="fade">
                                      <p:cBhvr>
                                        <p:cTn id="26" dur="500"/>
                                        <p:tgtEl>
                                          <p:spTgt spid="195601">
                                            <p:txEl>
                                              <p:charRg st="0"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95604">
                                            <p:txEl>
                                              <p:charRg st="0" end="2"/>
                                            </p:txEl>
                                          </p:spTgt>
                                        </p:tgtEl>
                                        <p:attrNameLst>
                                          <p:attrName>style.visibility</p:attrName>
                                        </p:attrNameLst>
                                      </p:cBhvr>
                                      <p:to>
                                        <p:strVal val="visible"/>
                                      </p:to>
                                    </p:set>
                                    <p:anim calcmode="lin" valueType="num">
                                      <p:cBhvr>
                                        <p:cTn id="31" dur="500" fill="hold"/>
                                        <p:tgtEl>
                                          <p:spTgt spid="195604">
                                            <p:txEl>
                                              <p:charRg st="0" end="2"/>
                                            </p:txEl>
                                          </p:spTgt>
                                        </p:tgtEl>
                                        <p:attrNameLst>
                                          <p:attrName>ppt_w</p:attrName>
                                        </p:attrNameLst>
                                      </p:cBhvr>
                                      <p:tavLst>
                                        <p:tav tm="0">
                                          <p:val>
                                            <p:fltVal val="0.000000"/>
                                          </p:val>
                                        </p:tav>
                                        <p:tav tm="100000">
                                          <p:val>
                                            <p:strVal val="#ppt_w"/>
                                          </p:val>
                                        </p:tav>
                                      </p:tavLst>
                                    </p:anim>
                                    <p:anim calcmode="lin" valueType="num">
                                      <p:cBhvr>
                                        <p:cTn id="32" dur="500" fill="hold"/>
                                        <p:tgtEl>
                                          <p:spTgt spid="195604">
                                            <p:txEl>
                                              <p:charRg st="0" end="2"/>
                                            </p:txEl>
                                          </p:spTgt>
                                        </p:tgtEl>
                                        <p:attrNameLst>
                                          <p:attrName>ppt_h</p:attrName>
                                        </p:attrNameLst>
                                      </p:cBhvr>
                                      <p:tavLst>
                                        <p:tav tm="0">
                                          <p:val>
                                            <p:fltVal val="0.000000"/>
                                          </p:val>
                                        </p:tav>
                                        <p:tav tm="100000">
                                          <p:val>
                                            <p:strVal val="#ppt_h"/>
                                          </p:val>
                                        </p:tav>
                                      </p:tavLst>
                                    </p:anim>
                                    <p:anim calcmode="lin" valueType="num">
                                      <p:cBhvr>
                                        <p:cTn id="33" dur="500" fill="hold"/>
                                        <p:tgtEl>
                                          <p:spTgt spid="195604">
                                            <p:txEl>
                                              <p:charRg st="0" end="2"/>
                                            </p:txEl>
                                          </p:spTgt>
                                        </p:tgtEl>
                                        <p:attrNameLst>
                                          <p:attrName>style.rotation</p:attrName>
                                        </p:attrNameLst>
                                      </p:cBhvr>
                                      <p:tavLst>
                                        <p:tav tm="0">
                                          <p:val>
                                            <p:fltVal val="360.000000"/>
                                          </p:val>
                                        </p:tav>
                                        <p:tav tm="100000">
                                          <p:val>
                                            <p:fltVal val="0.000000"/>
                                          </p:val>
                                        </p:tav>
                                      </p:tavLst>
                                    </p:anim>
                                    <p:animEffect transition="in" filter="fade">
                                      <p:cBhvr>
                                        <p:cTn id="34" dur="500"/>
                                        <p:tgtEl>
                                          <p:spTgt spid="195604">
                                            <p:txEl>
                                              <p:charRg st="0"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95610">
                                            <p:txEl>
                                              <p:charRg st="0" end="2"/>
                                            </p:txEl>
                                          </p:spTgt>
                                        </p:tgtEl>
                                        <p:attrNameLst>
                                          <p:attrName>style.visibility</p:attrName>
                                        </p:attrNameLst>
                                      </p:cBhvr>
                                      <p:to>
                                        <p:strVal val="visible"/>
                                      </p:to>
                                    </p:set>
                                    <p:anim calcmode="lin" valueType="num">
                                      <p:cBhvr>
                                        <p:cTn id="39" dur="500" fill="hold"/>
                                        <p:tgtEl>
                                          <p:spTgt spid="195610">
                                            <p:txEl>
                                              <p:charRg st="0" end="2"/>
                                            </p:txEl>
                                          </p:spTgt>
                                        </p:tgtEl>
                                        <p:attrNameLst>
                                          <p:attrName>ppt_w</p:attrName>
                                        </p:attrNameLst>
                                      </p:cBhvr>
                                      <p:tavLst>
                                        <p:tav tm="0">
                                          <p:val>
                                            <p:fltVal val="0.000000"/>
                                          </p:val>
                                        </p:tav>
                                        <p:tav tm="100000">
                                          <p:val>
                                            <p:strVal val="#ppt_w"/>
                                          </p:val>
                                        </p:tav>
                                      </p:tavLst>
                                    </p:anim>
                                    <p:anim calcmode="lin" valueType="num">
                                      <p:cBhvr>
                                        <p:cTn id="40" dur="500" fill="hold"/>
                                        <p:tgtEl>
                                          <p:spTgt spid="195610">
                                            <p:txEl>
                                              <p:charRg st="0" end="2"/>
                                            </p:txEl>
                                          </p:spTgt>
                                        </p:tgtEl>
                                        <p:attrNameLst>
                                          <p:attrName>ppt_h</p:attrName>
                                        </p:attrNameLst>
                                      </p:cBhvr>
                                      <p:tavLst>
                                        <p:tav tm="0">
                                          <p:val>
                                            <p:fltVal val="0.000000"/>
                                          </p:val>
                                        </p:tav>
                                        <p:tav tm="100000">
                                          <p:val>
                                            <p:strVal val="#ppt_h"/>
                                          </p:val>
                                        </p:tav>
                                      </p:tavLst>
                                    </p:anim>
                                    <p:anim calcmode="lin" valueType="num">
                                      <p:cBhvr>
                                        <p:cTn id="41" dur="500" fill="hold"/>
                                        <p:tgtEl>
                                          <p:spTgt spid="195610">
                                            <p:txEl>
                                              <p:charRg st="0" end="2"/>
                                            </p:txEl>
                                          </p:spTgt>
                                        </p:tgtEl>
                                        <p:attrNameLst>
                                          <p:attrName>style.rotation</p:attrName>
                                        </p:attrNameLst>
                                      </p:cBhvr>
                                      <p:tavLst>
                                        <p:tav tm="0">
                                          <p:val>
                                            <p:fltVal val="360.000000"/>
                                          </p:val>
                                        </p:tav>
                                        <p:tav tm="100000">
                                          <p:val>
                                            <p:fltVal val="0.000000"/>
                                          </p:val>
                                        </p:tav>
                                      </p:tavLst>
                                    </p:anim>
                                    <p:animEffect transition="in" filter="fade">
                                      <p:cBhvr>
                                        <p:cTn id="42" dur="500"/>
                                        <p:tgtEl>
                                          <p:spTgt spid="195610">
                                            <p:txEl>
                                              <p:charRg st="0"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95611">
                                            <p:txEl>
                                              <p:charRg st="0" end="2"/>
                                            </p:txEl>
                                          </p:spTgt>
                                        </p:tgtEl>
                                        <p:attrNameLst>
                                          <p:attrName>style.visibility</p:attrName>
                                        </p:attrNameLst>
                                      </p:cBhvr>
                                      <p:to>
                                        <p:strVal val="visible"/>
                                      </p:to>
                                    </p:set>
                                    <p:anim calcmode="lin" valueType="num">
                                      <p:cBhvr>
                                        <p:cTn id="47" dur="500" fill="hold"/>
                                        <p:tgtEl>
                                          <p:spTgt spid="195611">
                                            <p:txEl>
                                              <p:charRg st="0" end="2"/>
                                            </p:txEl>
                                          </p:spTgt>
                                        </p:tgtEl>
                                        <p:attrNameLst>
                                          <p:attrName>ppt_w</p:attrName>
                                        </p:attrNameLst>
                                      </p:cBhvr>
                                      <p:tavLst>
                                        <p:tav tm="0">
                                          <p:val>
                                            <p:fltVal val="0.000000"/>
                                          </p:val>
                                        </p:tav>
                                        <p:tav tm="100000">
                                          <p:val>
                                            <p:strVal val="#ppt_w"/>
                                          </p:val>
                                        </p:tav>
                                      </p:tavLst>
                                    </p:anim>
                                    <p:anim calcmode="lin" valueType="num">
                                      <p:cBhvr>
                                        <p:cTn id="48" dur="500" fill="hold"/>
                                        <p:tgtEl>
                                          <p:spTgt spid="195611">
                                            <p:txEl>
                                              <p:charRg st="0" end="2"/>
                                            </p:txEl>
                                          </p:spTgt>
                                        </p:tgtEl>
                                        <p:attrNameLst>
                                          <p:attrName>ppt_h</p:attrName>
                                        </p:attrNameLst>
                                      </p:cBhvr>
                                      <p:tavLst>
                                        <p:tav tm="0">
                                          <p:val>
                                            <p:fltVal val="0.000000"/>
                                          </p:val>
                                        </p:tav>
                                        <p:tav tm="100000">
                                          <p:val>
                                            <p:strVal val="#ppt_h"/>
                                          </p:val>
                                        </p:tav>
                                      </p:tavLst>
                                    </p:anim>
                                    <p:anim calcmode="lin" valueType="num">
                                      <p:cBhvr>
                                        <p:cTn id="49" dur="500" fill="hold"/>
                                        <p:tgtEl>
                                          <p:spTgt spid="195611">
                                            <p:txEl>
                                              <p:charRg st="0" end="2"/>
                                            </p:txEl>
                                          </p:spTgt>
                                        </p:tgtEl>
                                        <p:attrNameLst>
                                          <p:attrName>style.rotation</p:attrName>
                                        </p:attrNameLst>
                                      </p:cBhvr>
                                      <p:tavLst>
                                        <p:tav tm="0">
                                          <p:val>
                                            <p:fltVal val="360.000000"/>
                                          </p:val>
                                        </p:tav>
                                        <p:tav tm="100000">
                                          <p:val>
                                            <p:fltVal val="0.000000"/>
                                          </p:val>
                                        </p:tav>
                                      </p:tavLst>
                                    </p:anim>
                                    <p:animEffect transition="in" filter="fade">
                                      <p:cBhvr>
                                        <p:cTn id="50" dur="500"/>
                                        <p:tgtEl>
                                          <p:spTgt spid="195611">
                                            <p:txEl>
                                              <p:charRg st="0"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95612">
                                            <p:txEl>
                                              <p:charRg st="0" end="2"/>
                                            </p:txEl>
                                          </p:spTgt>
                                        </p:tgtEl>
                                        <p:attrNameLst>
                                          <p:attrName>style.visibility</p:attrName>
                                        </p:attrNameLst>
                                      </p:cBhvr>
                                      <p:to>
                                        <p:strVal val="visible"/>
                                      </p:to>
                                    </p:set>
                                    <p:anim calcmode="lin" valueType="num">
                                      <p:cBhvr>
                                        <p:cTn id="55" dur="500" fill="hold"/>
                                        <p:tgtEl>
                                          <p:spTgt spid="195612">
                                            <p:txEl>
                                              <p:charRg st="0" end="2"/>
                                            </p:txEl>
                                          </p:spTgt>
                                        </p:tgtEl>
                                        <p:attrNameLst>
                                          <p:attrName>ppt_w</p:attrName>
                                        </p:attrNameLst>
                                      </p:cBhvr>
                                      <p:tavLst>
                                        <p:tav tm="0">
                                          <p:val>
                                            <p:fltVal val="0.000000"/>
                                          </p:val>
                                        </p:tav>
                                        <p:tav tm="100000">
                                          <p:val>
                                            <p:strVal val="#ppt_w"/>
                                          </p:val>
                                        </p:tav>
                                      </p:tavLst>
                                    </p:anim>
                                    <p:anim calcmode="lin" valueType="num">
                                      <p:cBhvr>
                                        <p:cTn id="56" dur="500" fill="hold"/>
                                        <p:tgtEl>
                                          <p:spTgt spid="195612">
                                            <p:txEl>
                                              <p:charRg st="0" end="2"/>
                                            </p:txEl>
                                          </p:spTgt>
                                        </p:tgtEl>
                                        <p:attrNameLst>
                                          <p:attrName>ppt_h</p:attrName>
                                        </p:attrNameLst>
                                      </p:cBhvr>
                                      <p:tavLst>
                                        <p:tav tm="0">
                                          <p:val>
                                            <p:fltVal val="0.000000"/>
                                          </p:val>
                                        </p:tav>
                                        <p:tav tm="100000">
                                          <p:val>
                                            <p:strVal val="#ppt_h"/>
                                          </p:val>
                                        </p:tav>
                                      </p:tavLst>
                                    </p:anim>
                                    <p:anim calcmode="lin" valueType="num">
                                      <p:cBhvr>
                                        <p:cTn id="57" dur="500" fill="hold"/>
                                        <p:tgtEl>
                                          <p:spTgt spid="195612">
                                            <p:txEl>
                                              <p:charRg st="0" end="2"/>
                                            </p:txEl>
                                          </p:spTgt>
                                        </p:tgtEl>
                                        <p:attrNameLst>
                                          <p:attrName>style.rotation</p:attrName>
                                        </p:attrNameLst>
                                      </p:cBhvr>
                                      <p:tavLst>
                                        <p:tav tm="0">
                                          <p:val>
                                            <p:fltVal val="360.000000"/>
                                          </p:val>
                                        </p:tav>
                                        <p:tav tm="100000">
                                          <p:val>
                                            <p:fltVal val="0.000000"/>
                                          </p:val>
                                        </p:tav>
                                      </p:tavLst>
                                    </p:anim>
                                    <p:animEffect transition="in" filter="fade">
                                      <p:cBhvr>
                                        <p:cTn id="58" dur="500"/>
                                        <p:tgtEl>
                                          <p:spTgt spid="195612">
                                            <p:txEl>
                                              <p:charRg st="0"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95613">
                                            <p:txEl>
                                              <p:charRg st="0" end="2"/>
                                            </p:txEl>
                                          </p:spTgt>
                                        </p:tgtEl>
                                        <p:attrNameLst>
                                          <p:attrName>style.visibility</p:attrName>
                                        </p:attrNameLst>
                                      </p:cBhvr>
                                      <p:to>
                                        <p:strVal val="visible"/>
                                      </p:to>
                                    </p:set>
                                    <p:anim calcmode="lin" valueType="num">
                                      <p:cBhvr>
                                        <p:cTn id="63" dur="500" fill="hold"/>
                                        <p:tgtEl>
                                          <p:spTgt spid="195613">
                                            <p:txEl>
                                              <p:charRg st="0" end="2"/>
                                            </p:txEl>
                                          </p:spTgt>
                                        </p:tgtEl>
                                        <p:attrNameLst>
                                          <p:attrName>ppt_w</p:attrName>
                                        </p:attrNameLst>
                                      </p:cBhvr>
                                      <p:tavLst>
                                        <p:tav tm="0">
                                          <p:val>
                                            <p:fltVal val="0.000000"/>
                                          </p:val>
                                        </p:tav>
                                        <p:tav tm="100000">
                                          <p:val>
                                            <p:strVal val="#ppt_w"/>
                                          </p:val>
                                        </p:tav>
                                      </p:tavLst>
                                    </p:anim>
                                    <p:anim calcmode="lin" valueType="num">
                                      <p:cBhvr>
                                        <p:cTn id="64" dur="500" fill="hold"/>
                                        <p:tgtEl>
                                          <p:spTgt spid="195613">
                                            <p:txEl>
                                              <p:charRg st="0" end="2"/>
                                            </p:txEl>
                                          </p:spTgt>
                                        </p:tgtEl>
                                        <p:attrNameLst>
                                          <p:attrName>ppt_h</p:attrName>
                                        </p:attrNameLst>
                                      </p:cBhvr>
                                      <p:tavLst>
                                        <p:tav tm="0">
                                          <p:val>
                                            <p:fltVal val="0.000000"/>
                                          </p:val>
                                        </p:tav>
                                        <p:tav tm="100000">
                                          <p:val>
                                            <p:strVal val="#ppt_h"/>
                                          </p:val>
                                        </p:tav>
                                      </p:tavLst>
                                    </p:anim>
                                    <p:anim calcmode="lin" valueType="num">
                                      <p:cBhvr>
                                        <p:cTn id="65" dur="500" fill="hold"/>
                                        <p:tgtEl>
                                          <p:spTgt spid="195613">
                                            <p:txEl>
                                              <p:charRg st="0" end="2"/>
                                            </p:txEl>
                                          </p:spTgt>
                                        </p:tgtEl>
                                        <p:attrNameLst>
                                          <p:attrName>style.rotation</p:attrName>
                                        </p:attrNameLst>
                                      </p:cBhvr>
                                      <p:tavLst>
                                        <p:tav tm="0">
                                          <p:val>
                                            <p:fltVal val="360.000000"/>
                                          </p:val>
                                        </p:tav>
                                        <p:tav tm="100000">
                                          <p:val>
                                            <p:fltVal val="0.000000"/>
                                          </p:val>
                                        </p:tav>
                                      </p:tavLst>
                                    </p:anim>
                                    <p:animEffect transition="in" filter="fade">
                                      <p:cBhvr>
                                        <p:cTn id="66" dur="500"/>
                                        <p:tgtEl>
                                          <p:spTgt spid="195613">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xfrm>
            <a:off x="457200" y="304800"/>
            <a:ext cx="8229600" cy="685800"/>
          </a:xfrm>
          <a:ln/>
        </p:spPr>
        <p:txBody>
          <a:bodyPr vert="horz" wrap="square" lIns="91440" tIns="45720" rIns="91440" bIns="45720" anchor="ctr" anchorCtr="0"/>
          <a:p>
            <a:pPr eaLnBrk="1" hangingPunct="1"/>
            <a:r>
              <a:rPr lang="en-US" altLang="en-US" sz="3200" b="1" u="sng" dirty="0">
                <a:solidFill>
                  <a:srgbClr val="CC0000"/>
                </a:solidFill>
              </a:rPr>
              <a:t>SOME PICTURES ABOUT EASTER</a:t>
            </a:r>
            <a:endParaRPr lang="en-US" altLang="en-US" sz="3200" b="1" u="sng" dirty="0">
              <a:solidFill>
                <a:srgbClr val="CC0000"/>
              </a:solidFill>
            </a:endParaRPr>
          </a:p>
        </p:txBody>
      </p:sp>
      <p:pic>
        <p:nvPicPr>
          <p:cNvPr id="39939" name="Picture 4" descr="BAR02"/>
          <p:cNvPicPr>
            <a:picLocks noChangeAspect="1"/>
          </p:cNvPicPr>
          <p:nvPr>
            <p:ph idx="1"/>
          </p:nvPr>
        </p:nvPicPr>
        <p:blipFill>
          <a:blip r:embed="rId1"/>
          <a:srcRect/>
          <a:stretch>
            <a:fillRect/>
          </a:stretch>
        </p:blipFill>
        <p:spPr>
          <a:xfrm>
            <a:off x="0" y="6477000"/>
            <a:ext cx="9144000" cy="381000"/>
          </a:xfrm>
          <a:ln/>
        </p:spPr>
      </p:pic>
      <p:pic>
        <p:nvPicPr>
          <p:cNvPr id="39940" name="Picture 5" descr="BAR02"/>
          <p:cNvPicPr>
            <a:picLocks noChangeAspect="1"/>
          </p:cNvPicPr>
          <p:nvPr/>
        </p:nvPicPr>
        <p:blipFill>
          <a:blip r:embed="rId2"/>
          <a:stretch>
            <a:fillRect/>
          </a:stretch>
        </p:blipFill>
        <p:spPr>
          <a:xfrm>
            <a:off x="8763000" y="0"/>
            <a:ext cx="381000" cy="6629400"/>
          </a:xfrm>
          <a:prstGeom prst="rect">
            <a:avLst/>
          </a:prstGeom>
          <a:noFill/>
          <a:ln w="9525">
            <a:noFill/>
          </a:ln>
        </p:spPr>
      </p:pic>
      <p:pic>
        <p:nvPicPr>
          <p:cNvPr id="39941" name="Picture 6" descr="BAR02"/>
          <p:cNvPicPr>
            <a:picLocks noChangeAspect="1"/>
          </p:cNvPicPr>
          <p:nvPr/>
        </p:nvPicPr>
        <p:blipFill>
          <a:blip r:embed="rId2"/>
          <a:stretch>
            <a:fillRect/>
          </a:stretch>
        </p:blipFill>
        <p:spPr>
          <a:xfrm>
            <a:off x="0" y="0"/>
            <a:ext cx="381000" cy="6629400"/>
          </a:xfrm>
          <a:prstGeom prst="rect">
            <a:avLst/>
          </a:prstGeom>
          <a:noFill/>
          <a:ln w="9525">
            <a:noFill/>
          </a:ln>
        </p:spPr>
      </p:pic>
      <p:pic>
        <p:nvPicPr>
          <p:cNvPr id="39942" name="Picture 7" descr="BAR02"/>
          <p:cNvPicPr>
            <a:picLocks noChangeAspect="1"/>
          </p:cNvPicPr>
          <p:nvPr/>
        </p:nvPicPr>
        <p:blipFill>
          <a:blip r:embed="rId1"/>
          <a:stretch>
            <a:fillRect/>
          </a:stretch>
        </p:blipFill>
        <p:spPr>
          <a:xfrm>
            <a:off x="0" y="0"/>
            <a:ext cx="9144000" cy="381000"/>
          </a:xfrm>
          <a:prstGeom prst="rect">
            <a:avLst/>
          </a:prstGeom>
          <a:noFill/>
          <a:ln w="9525">
            <a:noFill/>
          </a:ln>
        </p:spPr>
      </p:pic>
      <p:pic>
        <p:nvPicPr>
          <p:cNvPr id="244744" name="Picture 8" descr="450px-Easterbunnypa[1]"/>
          <p:cNvPicPr>
            <a:picLocks noChangeAspect="1"/>
          </p:cNvPicPr>
          <p:nvPr/>
        </p:nvPicPr>
        <p:blipFill>
          <a:blip r:embed="rId3"/>
          <a:stretch>
            <a:fillRect/>
          </a:stretch>
        </p:blipFill>
        <p:spPr>
          <a:xfrm>
            <a:off x="5029200" y="1066800"/>
            <a:ext cx="3429000" cy="4724400"/>
          </a:xfrm>
          <a:prstGeom prst="rect">
            <a:avLst/>
          </a:prstGeom>
          <a:noFill/>
          <a:ln w="9525">
            <a:noFill/>
          </a:ln>
        </p:spPr>
      </p:pic>
      <p:pic>
        <p:nvPicPr>
          <p:cNvPr id="39944" name="Picture 9" descr="200px-Oeufs002b[1]"/>
          <p:cNvPicPr>
            <a:picLocks noChangeAspect="1"/>
          </p:cNvPicPr>
          <p:nvPr/>
        </p:nvPicPr>
        <p:blipFill>
          <a:blip r:embed="rId4"/>
          <a:stretch>
            <a:fillRect/>
          </a:stretch>
        </p:blipFill>
        <p:spPr>
          <a:xfrm>
            <a:off x="914400" y="990600"/>
            <a:ext cx="3276600" cy="2590800"/>
          </a:xfrm>
          <a:prstGeom prst="rect">
            <a:avLst/>
          </a:prstGeom>
          <a:noFill/>
          <a:ln w="9525">
            <a:noFill/>
          </a:ln>
        </p:spPr>
      </p:pic>
      <p:sp>
        <p:nvSpPr>
          <p:cNvPr id="244746" name="Text Box 10"/>
          <p:cNvSpPr txBox="1"/>
          <p:nvPr/>
        </p:nvSpPr>
        <p:spPr>
          <a:xfrm>
            <a:off x="838200" y="5867400"/>
            <a:ext cx="3429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latin typeface="Times New Roman" panose="02020603050405020304" pitchFamily="18" charset="0"/>
              </a:rPr>
              <a:t>EASTER EGGS</a:t>
            </a:r>
            <a:endParaRPr lang="en-US" altLang="en-US" sz="2800" b="1" dirty="0">
              <a:latin typeface="Times New Roman" panose="02020603050405020304" pitchFamily="18" charset="0"/>
            </a:endParaRPr>
          </a:p>
        </p:txBody>
      </p:sp>
      <p:sp>
        <p:nvSpPr>
          <p:cNvPr id="244747" name="Text Box 11"/>
          <p:cNvSpPr txBox="1"/>
          <p:nvPr/>
        </p:nvSpPr>
        <p:spPr>
          <a:xfrm>
            <a:off x="4724400" y="5791200"/>
            <a:ext cx="3429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800" b="1" dirty="0">
                <a:latin typeface="Times New Roman" panose="02020603050405020304" pitchFamily="18" charset="0"/>
              </a:rPr>
              <a:t>EASTER BUNNY</a:t>
            </a:r>
            <a:endParaRPr lang="en-US" altLang="en-US" sz="2800" b="1" dirty="0">
              <a:latin typeface="Times New Roman" panose="02020603050405020304" pitchFamily="18" charset="0"/>
            </a:endParaRPr>
          </a:p>
        </p:txBody>
      </p:sp>
      <p:pic>
        <p:nvPicPr>
          <p:cNvPr id="39947" name="Picture 12" descr="images1523928_4[1]"/>
          <p:cNvPicPr>
            <a:picLocks noChangeAspect="1"/>
          </p:cNvPicPr>
          <p:nvPr/>
        </p:nvPicPr>
        <p:blipFill>
          <a:blip r:embed="rId5"/>
          <a:stretch>
            <a:fillRect/>
          </a:stretch>
        </p:blipFill>
        <p:spPr>
          <a:xfrm>
            <a:off x="838200" y="3657600"/>
            <a:ext cx="3333750" cy="2219325"/>
          </a:xfrm>
          <a:prstGeom prst="rect">
            <a:avLst/>
          </a:prstGeom>
          <a:noFill/>
          <a:ln w="9525">
            <a:noFill/>
          </a:ln>
        </p:spPr>
      </p:pic>
      <p:pic>
        <p:nvPicPr>
          <p:cNvPr id="39948" name="Picture 14" descr="200px-Oeufs002b[1]"/>
          <p:cNvPicPr>
            <a:picLocks noChangeAspect="1"/>
          </p:cNvPicPr>
          <p:nvPr/>
        </p:nvPicPr>
        <p:blipFill>
          <a:blip r:embed="rId4"/>
          <a:stretch>
            <a:fillRect/>
          </a:stretch>
        </p:blipFill>
        <p:spPr>
          <a:xfrm>
            <a:off x="914400" y="990600"/>
            <a:ext cx="3276600" cy="2590800"/>
          </a:xfrm>
          <a:prstGeom prst="rect">
            <a:avLst/>
          </a:prstGeom>
          <a:noFill/>
          <a:ln w="9525">
            <a:noFill/>
          </a:ln>
        </p:spPr>
      </p:pic>
      <p:pic>
        <p:nvPicPr>
          <p:cNvPr id="39949" name="Picture 15" descr="images1523928_4[1]"/>
          <p:cNvPicPr>
            <a:picLocks noChangeAspect="1"/>
          </p:cNvPicPr>
          <p:nvPr/>
        </p:nvPicPr>
        <p:blipFill>
          <a:blip r:embed="rId5"/>
          <a:stretch>
            <a:fillRect/>
          </a:stretch>
        </p:blipFill>
        <p:spPr>
          <a:xfrm>
            <a:off x="838200" y="3657600"/>
            <a:ext cx="3333750" cy="22193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4746"/>
                                        </p:tgtEl>
                                        <p:attrNameLst>
                                          <p:attrName>style.visibility</p:attrName>
                                        </p:attrNameLst>
                                      </p:cBhvr>
                                      <p:to>
                                        <p:strVal val="visible"/>
                                      </p:to>
                                    </p:set>
                                    <p:anim calcmode="discrete" valueType="clr">
                                      <p:cBhvr override="childStyle">
                                        <p:cTn id="7" dur="80"/>
                                        <p:tgtEl>
                                          <p:spTgt spid="244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4746"/>
                                        </p:tgtEl>
                                        <p:attrNameLst>
                                          <p:attrName>fillcolor</p:attrName>
                                        </p:attrNameLst>
                                      </p:cBhvr>
                                      <p:tavLst>
                                        <p:tav tm="0">
                                          <p:val>
                                            <p:clrVal>
                                              <a:schemeClr val="accent2"/>
                                            </p:clrVal>
                                          </p:val>
                                        </p:tav>
                                        <p:tav tm="50000">
                                          <p:val>
                                            <p:clrVal>
                                              <a:schemeClr val="hlink"/>
                                            </p:clrVal>
                                          </p:val>
                                        </p:tav>
                                      </p:tavLst>
                                    </p:anim>
                                    <p:set>
                                      <p:cBhvr>
                                        <p:cTn id="9" dur="80"/>
                                        <p:tgtEl>
                                          <p:spTgt spid="2447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4744"/>
                                        </p:tgtEl>
                                        <p:attrNameLst>
                                          <p:attrName>style.visibility</p:attrName>
                                        </p:attrNameLst>
                                      </p:cBhvr>
                                      <p:to>
                                        <p:strVal val="visible"/>
                                      </p:to>
                                    </p:set>
                                    <p:anim calcmode="lin" valueType="num">
                                      <p:cBhvr additive="base">
                                        <p:cTn id="14" dur="500" fill="hold"/>
                                        <p:tgtEl>
                                          <p:spTgt spid="244744"/>
                                        </p:tgtEl>
                                        <p:attrNameLst>
                                          <p:attrName>ppt_x</p:attrName>
                                        </p:attrNameLst>
                                      </p:cBhvr>
                                      <p:tavLst>
                                        <p:tav tm="0">
                                          <p:val>
                                            <p:strVal val="#ppt_x"/>
                                          </p:val>
                                        </p:tav>
                                        <p:tav tm="100000">
                                          <p:val>
                                            <p:strVal val="#ppt_x"/>
                                          </p:val>
                                        </p:tav>
                                      </p:tavLst>
                                    </p:anim>
                                    <p:anim calcmode="lin" valueType="num">
                                      <p:cBhvr additive="base">
                                        <p:cTn id="15" dur="500" fill="hold"/>
                                        <p:tgtEl>
                                          <p:spTgt spid="24474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244747">
                                            <p:txEl>
                                              <p:charRg st="0" end="13"/>
                                            </p:txEl>
                                          </p:spTgt>
                                        </p:tgtEl>
                                        <p:attrNameLst>
                                          <p:attrName>style.visibility</p:attrName>
                                        </p:attrNameLst>
                                      </p:cBhvr>
                                      <p:to>
                                        <p:strVal val="visible"/>
                                      </p:to>
                                    </p:set>
                                    <p:anim calcmode="lin" valueType="num">
                                      <p:cBhvr>
                                        <p:cTn id="20" dur="500" fill="hold"/>
                                        <p:tgtEl>
                                          <p:spTgt spid="244747">
                                            <p:txEl>
                                              <p:charRg st="0" end="13"/>
                                            </p:txEl>
                                          </p:spTgt>
                                        </p:tgtEl>
                                        <p:attrNameLst>
                                          <p:attrName>ppt_w</p:attrName>
                                        </p:attrNameLst>
                                      </p:cBhvr>
                                      <p:tavLst>
                                        <p:tav tm="0">
                                          <p:val>
                                            <p:fltVal val="0.000000"/>
                                          </p:val>
                                        </p:tav>
                                        <p:tav tm="100000">
                                          <p:val>
                                            <p:strVal val="#ppt_w"/>
                                          </p:val>
                                        </p:tav>
                                      </p:tavLst>
                                    </p:anim>
                                    <p:anim calcmode="lin" valueType="num">
                                      <p:cBhvr>
                                        <p:cTn id="21" dur="500" fill="hold"/>
                                        <p:tgtEl>
                                          <p:spTgt spid="244747">
                                            <p:txEl>
                                              <p:charRg st="0" end="13"/>
                                            </p:txEl>
                                          </p:spTgt>
                                        </p:tgtEl>
                                        <p:attrNameLst>
                                          <p:attrName>ppt_h</p:attrName>
                                        </p:attrNameLst>
                                      </p:cBhvr>
                                      <p:tavLst>
                                        <p:tav tm="0">
                                          <p:val>
                                            <p:fltVal val="0.000000"/>
                                          </p:val>
                                        </p:tav>
                                        <p:tav tm="100000">
                                          <p:val>
                                            <p:strVal val="#ppt_h"/>
                                          </p:val>
                                        </p:tav>
                                      </p:tavLst>
                                    </p:anim>
                                    <p:anim calcmode="lin" valueType="num">
                                      <p:cBhvr>
                                        <p:cTn id="22" dur="500" fill="hold"/>
                                        <p:tgtEl>
                                          <p:spTgt spid="244747">
                                            <p:txEl>
                                              <p:charRg st="0" end="13"/>
                                            </p:txEl>
                                          </p:spTgt>
                                        </p:tgtEl>
                                        <p:attrNameLst>
                                          <p:attrName>style.rotation</p:attrName>
                                        </p:attrNameLst>
                                      </p:cBhvr>
                                      <p:tavLst>
                                        <p:tav tm="0">
                                          <p:val>
                                            <p:fltVal val="360.000000"/>
                                          </p:val>
                                        </p:tav>
                                        <p:tav tm="100000">
                                          <p:val>
                                            <p:fltVal val="0.000000"/>
                                          </p:val>
                                        </p:tav>
                                      </p:tavLst>
                                    </p:anim>
                                    <p:animEffect transition="in" filter="fade">
                                      <p:cBhvr>
                                        <p:cTn id="23" dur="500"/>
                                        <p:tgtEl>
                                          <p:spTgt spid="244747">
                                            <p:txEl>
                                              <p:charRg st="0"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xfrm>
            <a:off x="457200" y="304800"/>
            <a:ext cx="8229600" cy="685800"/>
          </a:xfrm>
          <a:ln/>
        </p:spPr>
        <p:txBody>
          <a:bodyPr vert="horz" wrap="square" lIns="91440" tIns="45720" rIns="91440" bIns="45720" anchor="ctr" anchorCtr="0"/>
          <a:p>
            <a:pPr eaLnBrk="1" hangingPunct="1"/>
            <a:r>
              <a:rPr lang="en-US" altLang="en-US" sz="2800" b="1" u="sng" dirty="0">
                <a:solidFill>
                  <a:srgbClr val="CC0000"/>
                </a:solidFill>
              </a:rPr>
              <a:t>SOME PICTURES ABOUT THANKSGIVING</a:t>
            </a:r>
            <a:endParaRPr lang="en-US" altLang="en-US" sz="2800" b="1" u="sng" dirty="0">
              <a:solidFill>
                <a:srgbClr val="CC0000"/>
              </a:solidFill>
            </a:endParaRPr>
          </a:p>
        </p:txBody>
      </p:sp>
      <p:pic>
        <p:nvPicPr>
          <p:cNvPr id="40963" name="Picture 3" descr="BAR02"/>
          <p:cNvPicPr>
            <a:picLocks noChangeAspect="1"/>
          </p:cNvPicPr>
          <p:nvPr>
            <p:ph idx="1"/>
          </p:nvPr>
        </p:nvPicPr>
        <p:blipFill>
          <a:blip r:embed="rId1"/>
          <a:srcRect/>
          <a:stretch>
            <a:fillRect/>
          </a:stretch>
        </p:blipFill>
        <p:spPr>
          <a:xfrm>
            <a:off x="0" y="6477000"/>
            <a:ext cx="9144000" cy="381000"/>
          </a:xfrm>
          <a:ln/>
        </p:spPr>
      </p:pic>
      <p:pic>
        <p:nvPicPr>
          <p:cNvPr id="40964" name="Picture 4" descr="BAR02"/>
          <p:cNvPicPr>
            <a:picLocks noChangeAspect="1"/>
          </p:cNvPicPr>
          <p:nvPr/>
        </p:nvPicPr>
        <p:blipFill>
          <a:blip r:embed="rId2"/>
          <a:stretch>
            <a:fillRect/>
          </a:stretch>
        </p:blipFill>
        <p:spPr>
          <a:xfrm>
            <a:off x="8763000" y="0"/>
            <a:ext cx="381000" cy="6629400"/>
          </a:xfrm>
          <a:prstGeom prst="rect">
            <a:avLst/>
          </a:prstGeom>
          <a:noFill/>
          <a:ln w="9525">
            <a:noFill/>
          </a:ln>
        </p:spPr>
      </p:pic>
      <p:pic>
        <p:nvPicPr>
          <p:cNvPr id="40965" name="Picture 5" descr="BAR02"/>
          <p:cNvPicPr>
            <a:picLocks noChangeAspect="1"/>
          </p:cNvPicPr>
          <p:nvPr/>
        </p:nvPicPr>
        <p:blipFill>
          <a:blip r:embed="rId2"/>
          <a:stretch>
            <a:fillRect/>
          </a:stretch>
        </p:blipFill>
        <p:spPr>
          <a:xfrm>
            <a:off x="0" y="0"/>
            <a:ext cx="381000" cy="6629400"/>
          </a:xfrm>
          <a:prstGeom prst="rect">
            <a:avLst/>
          </a:prstGeom>
          <a:noFill/>
          <a:ln w="9525">
            <a:noFill/>
          </a:ln>
        </p:spPr>
      </p:pic>
      <p:pic>
        <p:nvPicPr>
          <p:cNvPr id="40966" name="Picture 6" descr="BAR02"/>
          <p:cNvPicPr>
            <a:picLocks noChangeAspect="1"/>
          </p:cNvPicPr>
          <p:nvPr/>
        </p:nvPicPr>
        <p:blipFill>
          <a:blip r:embed="rId1"/>
          <a:stretch>
            <a:fillRect/>
          </a:stretch>
        </p:blipFill>
        <p:spPr>
          <a:xfrm>
            <a:off x="0" y="0"/>
            <a:ext cx="9144000" cy="381000"/>
          </a:xfrm>
          <a:prstGeom prst="rect">
            <a:avLst/>
          </a:prstGeom>
          <a:noFill/>
          <a:ln w="9525">
            <a:noFill/>
          </a:ln>
        </p:spPr>
      </p:pic>
      <p:pic>
        <p:nvPicPr>
          <p:cNvPr id="273422" name="Picture 14" descr="180px-TraditionalThanksgiving[1]"/>
          <p:cNvPicPr>
            <a:picLocks noChangeAspect="1"/>
          </p:cNvPicPr>
          <p:nvPr/>
        </p:nvPicPr>
        <p:blipFill>
          <a:blip r:embed="rId3"/>
          <a:stretch>
            <a:fillRect/>
          </a:stretch>
        </p:blipFill>
        <p:spPr>
          <a:xfrm>
            <a:off x="838200" y="3657600"/>
            <a:ext cx="3543300" cy="2667000"/>
          </a:xfrm>
          <a:prstGeom prst="rect">
            <a:avLst/>
          </a:prstGeom>
          <a:noFill/>
          <a:ln w="9525">
            <a:noFill/>
          </a:ln>
        </p:spPr>
      </p:pic>
      <p:pic>
        <p:nvPicPr>
          <p:cNvPr id="273423" name="Picture 15" descr="150px-GWBush_Thanksgiving_2006[1]"/>
          <p:cNvPicPr>
            <a:picLocks noChangeAspect="1"/>
          </p:cNvPicPr>
          <p:nvPr/>
        </p:nvPicPr>
        <p:blipFill>
          <a:blip r:embed="rId4"/>
          <a:stretch>
            <a:fillRect/>
          </a:stretch>
        </p:blipFill>
        <p:spPr>
          <a:xfrm>
            <a:off x="838200" y="990600"/>
            <a:ext cx="3505200" cy="2549525"/>
          </a:xfrm>
          <a:prstGeom prst="rect">
            <a:avLst/>
          </a:prstGeom>
          <a:noFill/>
          <a:ln w="9525">
            <a:noFill/>
          </a:ln>
        </p:spPr>
      </p:pic>
      <p:pic>
        <p:nvPicPr>
          <p:cNvPr id="273424" name="Picture 16" descr="images404249_T7[1]"/>
          <p:cNvPicPr>
            <a:picLocks noChangeAspect="1"/>
          </p:cNvPicPr>
          <p:nvPr/>
        </p:nvPicPr>
        <p:blipFill>
          <a:blip r:embed="rId5"/>
          <a:stretch>
            <a:fillRect/>
          </a:stretch>
        </p:blipFill>
        <p:spPr>
          <a:xfrm>
            <a:off x="5029200" y="3886200"/>
            <a:ext cx="3505200" cy="2438400"/>
          </a:xfrm>
          <a:prstGeom prst="rect">
            <a:avLst/>
          </a:prstGeom>
          <a:noFill/>
          <a:ln w="9525">
            <a:noFill/>
          </a:ln>
        </p:spPr>
      </p:pic>
      <p:pic>
        <p:nvPicPr>
          <p:cNvPr id="273425" name="Picture 17" descr="The_First_Thanksgiving_Jean_Louis_Gerome_Ferris[1]"/>
          <p:cNvPicPr>
            <a:picLocks noChangeAspect="1"/>
          </p:cNvPicPr>
          <p:nvPr/>
        </p:nvPicPr>
        <p:blipFill>
          <a:blip r:embed="rId6"/>
          <a:stretch>
            <a:fillRect/>
          </a:stretch>
        </p:blipFill>
        <p:spPr>
          <a:xfrm>
            <a:off x="5029200" y="990600"/>
            <a:ext cx="3429000" cy="2590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73423"/>
                                        </p:tgtEl>
                                        <p:attrNameLst>
                                          <p:attrName>style.visibility</p:attrName>
                                        </p:attrNameLst>
                                      </p:cBhvr>
                                      <p:to>
                                        <p:strVal val="visible"/>
                                      </p:to>
                                    </p:set>
                                    <p:anim calcmode="lin" valueType="num">
                                      <p:cBhvr>
                                        <p:cTn id="7" dur="1000" fill="hold"/>
                                        <p:tgtEl>
                                          <p:spTgt spid="273423"/>
                                        </p:tgtEl>
                                        <p:attrNameLst>
                                          <p:attrName>ppt_w</p:attrName>
                                        </p:attrNameLst>
                                      </p:cBhvr>
                                      <p:tavLst>
                                        <p:tav tm="0">
                                          <p:val>
                                            <p:strVal val="#ppt_w+.3"/>
                                          </p:val>
                                        </p:tav>
                                        <p:tav tm="100000">
                                          <p:val>
                                            <p:strVal val="#ppt_w"/>
                                          </p:val>
                                        </p:tav>
                                      </p:tavLst>
                                    </p:anim>
                                    <p:anim calcmode="lin" valueType="num">
                                      <p:cBhvr>
                                        <p:cTn id="8" dur="1000" fill="hold"/>
                                        <p:tgtEl>
                                          <p:spTgt spid="273423"/>
                                        </p:tgtEl>
                                        <p:attrNameLst>
                                          <p:attrName>ppt_h</p:attrName>
                                        </p:attrNameLst>
                                      </p:cBhvr>
                                      <p:tavLst>
                                        <p:tav tm="0">
                                          <p:val>
                                            <p:strVal val="#ppt_h"/>
                                          </p:val>
                                        </p:tav>
                                        <p:tav tm="100000">
                                          <p:val>
                                            <p:strVal val="#ppt_h"/>
                                          </p:val>
                                        </p:tav>
                                      </p:tavLst>
                                    </p:anim>
                                    <p:animEffect transition="in" filter="fade">
                                      <p:cBhvr>
                                        <p:cTn id="9" dur="1000"/>
                                        <p:tgtEl>
                                          <p:spTgt spid="27342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73422"/>
                                        </p:tgtEl>
                                        <p:attrNameLst>
                                          <p:attrName>style.visibility</p:attrName>
                                        </p:attrNameLst>
                                      </p:cBhvr>
                                      <p:to>
                                        <p:strVal val="visible"/>
                                      </p:to>
                                    </p:set>
                                    <p:animEffect transition="in" filter="dissolve">
                                      <p:cBhvr>
                                        <p:cTn id="14" dur="500"/>
                                        <p:tgtEl>
                                          <p:spTgt spid="2734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73425"/>
                                        </p:tgtEl>
                                        <p:attrNameLst>
                                          <p:attrName>style.visibility</p:attrName>
                                        </p:attrNameLst>
                                      </p:cBhvr>
                                      <p:to>
                                        <p:strVal val="visible"/>
                                      </p:to>
                                    </p:set>
                                    <p:anim calcmode="lin" valueType="num">
                                      <p:cBhvr>
                                        <p:cTn id="19" dur="500" fill="hold"/>
                                        <p:tgtEl>
                                          <p:spTgt spid="273425"/>
                                        </p:tgtEl>
                                        <p:attrNameLst>
                                          <p:attrName>ppt_w</p:attrName>
                                        </p:attrNameLst>
                                      </p:cBhvr>
                                      <p:tavLst>
                                        <p:tav tm="0">
                                          <p:val>
                                            <p:fltVal val="0.000000"/>
                                          </p:val>
                                        </p:tav>
                                        <p:tav tm="100000">
                                          <p:val>
                                            <p:strVal val="#ppt_w"/>
                                          </p:val>
                                        </p:tav>
                                      </p:tavLst>
                                    </p:anim>
                                    <p:anim calcmode="lin" valueType="num">
                                      <p:cBhvr>
                                        <p:cTn id="20" dur="500" fill="hold"/>
                                        <p:tgtEl>
                                          <p:spTgt spid="273425"/>
                                        </p:tgtEl>
                                        <p:attrNameLst>
                                          <p:attrName>ppt_h</p:attrName>
                                        </p:attrNameLst>
                                      </p:cBhvr>
                                      <p:tavLst>
                                        <p:tav tm="0">
                                          <p:val>
                                            <p:fltVal val="0.000000"/>
                                          </p:val>
                                        </p:tav>
                                        <p:tav tm="100000">
                                          <p:val>
                                            <p:strVal val="#ppt_h"/>
                                          </p:val>
                                        </p:tav>
                                      </p:tavLst>
                                    </p:anim>
                                    <p:animEffect transition="in" filter="fade">
                                      <p:cBhvr>
                                        <p:cTn id="21" dur="500"/>
                                        <p:tgtEl>
                                          <p:spTgt spid="273425"/>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273424"/>
                                        </p:tgtEl>
                                        <p:attrNameLst>
                                          <p:attrName>style.visibility</p:attrName>
                                        </p:attrNameLst>
                                      </p:cBhvr>
                                      <p:to>
                                        <p:strVal val="visible"/>
                                      </p:to>
                                    </p:set>
                                    <p:anim calcmode="lin" valueType="num">
                                      <p:cBhvr>
                                        <p:cTn id="26" dur="500" fill="hold"/>
                                        <p:tgtEl>
                                          <p:spTgt spid="273424"/>
                                        </p:tgtEl>
                                        <p:attrNameLst>
                                          <p:attrName>ppt_w</p:attrName>
                                        </p:attrNameLst>
                                      </p:cBhvr>
                                      <p:tavLst>
                                        <p:tav tm="0">
                                          <p:val>
                                            <p:fltVal val="0.000000"/>
                                          </p:val>
                                        </p:tav>
                                        <p:tav tm="100000">
                                          <p:val>
                                            <p:strVal val="#ppt_w"/>
                                          </p:val>
                                        </p:tav>
                                      </p:tavLst>
                                    </p:anim>
                                    <p:anim calcmode="lin" valueType="num">
                                      <p:cBhvr>
                                        <p:cTn id="27" dur="500" fill="hold"/>
                                        <p:tgtEl>
                                          <p:spTgt spid="273424"/>
                                        </p:tgtEl>
                                        <p:attrNameLst>
                                          <p:attrName>ppt_h</p:attrName>
                                        </p:attrNameLst>
                                      </p:cBhvr>
                                      <p:tavLst>
                                        <p:tav tm="0">
                                          <p:val>
                                            <p:fltVal val="0.000000"/>
                                          </p:val>
                                        </p:tav>
                                        <p:tav tm="100000">
                                          <p:val>
                                            <p:strVal val="#ppt_h"/>
                                          </p:val>
                                        </p:tav>
                                      </p:tavLst>
                                    </p:anim>
                                    <p:anim calcmode="lin" valueType="num">
                                      <p:cBhvr>
                                        <p:cTn id="28" dur="500" fill="hold"/>
                                        <p:tgtEl>
                                          <p:spTgt spid="273424"/>
                                        </p:tgtEl>
                                        <p:attrNameLst>
                                          <p:attrName>style.rotation</p:attrName>
                                        </p:attrNameLst>
                                      </p:cBhvr>
                                      <p:tavLst>
                                        <p:tav tm="0">
                                          <p:val>
                                            <p:fltVal val="360.000000"/>
                                          </p:val>
                                        </p:tav>
                                        <p:tav tm="100000">
                                          <p:val>
                                            <p:fltVal val="0.000000"/>
                                          </p:val>
                                        </p:tav>
                                      </p:tavLst>
                                    </p:anim>
                                    <p:animEffect transition="in" filter="fade">
                                      <p:cBhvr>
                                        <p:cTn id="29" dur="500"/>
                                        <p:tgtEl>
                                          <p:spTgt spid="273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xfrm>
            <a:off x="457200" y="304800"/>
            <a:ext cx="8229600" cy="685800"/>
          </a:xfrm>
          <a:ln/>
        </p:spPr>
        <p:txBody>
          <a:bodyPr vert="horz" wrap="square" lIns="91440" tIns="45720" rIns="91440" bIns="45720" anchor="ctr" anchorCtr="0"/>
          <a:p>
            <a:pPr eaLnBrk="1" hangingPunct="1"/>
            <a:r>
              <a:rPr lang="en-US" altLang="en-US" sz="3200" b="1" u="sng" dirty="0">
                <a:solidFill>
                  <a:srgbClr val="CC0000"/>
                </a:solidFill>
              </a:rPr>
              <a:t>SOME PICTURES ABOUT CHRISTMAS</a:t>
            </a:r>
            <a:endParaRPr lang="en-US" altLang="en-US" sz="3200" b="1" u="sng" dirty="0">
              <a:solidFill>
                <a:srgbClr val="CC0000"/>
              </a:solidFill>
            </a:endParaRPr>
          </a:p>
        </p:txBody>
      </p:sp>
      <p:pic>
        <p:nvPicPr>
          <p:cNvPr id="41987" name="Picture 3" descr="BAR02"/>
          <p:cNvPicPr>
            <a:picLocks noChangeAspect="1"/>
          </p:cNvPicPr>
          <p:nvPr>
            <p:ph idx="1"/>
          </p:nvPr>
        </p:nvPicPr>
        <p:blipFill>
          <a:blip r:embed="rId1"/>
          <a:srcRect/>
          <a:stretch>
            <a:fillRect/>
          </a:stretch>
        </p:blipFill>
        <p:spPr>
          <a:xfrm>
            <a:off x="0" y="6477000"/>
            <a:ext cx="9144000" cy="381000"/>
          </a:xfrm>
          <a:ln/>
        </p:spPr>
      </p:pic>
      <p:pic>
        <p:nvPicPr>
          <p:cNvPr id="41988" name="Picture 4" descr="BAR02"/>
          <p:cNvPicPr>
            <a:picLocks noChangeAspect="1"/>
          </p:cNvPicPr>
          <p:nvPr/>
        </p:nvPicPr>
        <p:blipFill>
          <a:blip r:embed="rId2"/>
          <a:stretch>
            <a:fillRect/>
          </a:stretch>
        </p:blipFill>
        <p:spPr>
          <a:xfrm>
            <a:off x="8763000" y="0"/>
            <a:ext cx="381000" cy="6629400"/>
          </a:xfrm>
          <a:prstGeom prst="rect">
            <a:avLst/>
          </a:prstGeom>
          <a:noFill/>
          <a:ln w="9525">
            <a:noFill/>
          </a:ln>
        </p:spPr>
      </p:pic>
      <p:pic>
        <p:nvPicPr>
          <p:cNvPr id="41989" name="Picture 5" descr="BAR02"/>
          <p:cNvPicPr>
            <a:picLocks noChangeAspect="1"/>
          </p:cNvPicPr>
          <p:nvPr/>
        </p:nvPicPr>
        <p:blipFill>
          <a:blip r:embed="rId2"/>
          <a:stretch>
            <a:fillRect/>
          </a:stretch>
        </p:blipFill>
        <p:spPr>
          <a:xfrm>
            <a:off x="0" y="0"/>
            <a:ext cx="381000" cy="6629400"/>
          </a:xfrm>
          <a:prstGeom prst="rect">
            <a:avLst/>
          </a:prstGeom>
          <a:noFill/>
          <a:ln w="9525">
            <a:noFill/>
          </a:ln>
        </p:spPr>
      </p:pic>
      <p:pic>
        <p:nvPicPr>
          <p:cNvPr id="41990" name="Picture 6" descr="BAR02"/>
          <p:cNvPicPr>
            <a:picLocks noChangeAspect="1"/>
          </p:cNvPicPr>
          <p:nvPr/>
        </p:nvPicPr>
        <p:blipFill>
          <a:blip r:embed="rId1"/>
          <a:stretch>
            <a:fillRect/>
          </a:stretch>
        </p:blipFill>
        <p:spPr>
          <a:xfrm>
            <a:off x="0" y="0"/>
            <a:ext cx="9144000" cy="381000"/>
          </a:xfrm>
          <a:prstGeom prst="rect">
            <a:avLst/>
          </a:prstGeom>
          <a:noFill/>
          <a:ln w="9525">
            <a:noFill/>
          </a:ln>
        </p:spPr>
      </p:pic>
      <p:pic>
        <p:nvPicPr>
          <p:cNvPr id="247820" name="Picture 12" descr="Christmas_collage[1]"/>
          <p:cNvPicPr>
            <a:picLocks noChangeAspect="1"/>
          </p:cNvPicPr>
          <p:nvPr/>
        </p:nvPicPr>
        <p:blipFill>
          <a:blip r:embed="rId3"/>
          <a:stretch>
            <a:fillRect/>
          </a:stretch>
        </p:blipFill>
        <p:spPr>
          <a:xfrm>
            <a:off x="5181600" y="1143000"/>
            <a:ext cx="3429000" cy="4897438"/>
          </a:xfrm>
          <a:prstGeom prst="rect">
            <a:avLst/>
          </a:prstGeom>
          <a:noFill/>
          <a:ln w="9525">
            <a:noFill/>
          </a:ln>
        </p:spPr>
      </p:pic>
      <p:pic>
        <p:nvPicPr>
          <p:cNvPr id="247821" name="Picture 13" descr="180px-Johann_Koerbecke_002[1]"/>
          <p:cNvPicPr>
            <a:picLocks noChangeAspect="1"/>
          </p:cNvPicPr>
          <p:nvPr/>
        </p:nvPicPr>
        <p:blipFill>
          <a:blip r:embed="rId4"/>
          <a:stretch>
            <a:fillRect/>
          </a:stretch>
        </p:blipFill>
        <p:spPr>
          <a:xfrm>
            <a:off x="381000" y="3810000"/>
            <a:ext cx="2286000" cy="2413000"/>
          </a:xfrm>
          <a:prstGeom prst="rect">
            <a:avLst/>
          </a:prstGeom>
          <a:noFill/>
          <a:ln w="9525">
            <a:noFill/>
          </a:ln>
        </p:spPr>
      </p:pic>
      <p:pic>
        <p:nvPicPr>
          <p:cNvPr id="247822" name="Picture 14" descr="180px-Juletr%C3%A6et[1]"/>
          <p:cNvPicPr>
            <a:picLocks noChangeAspect="1"/>
          </p:cNvPicPr>
          <p:nvPr/>
        </p:nvPicPr>
        <p:blipFill>
          <a:blip r:embed="rId5"/>
          <a:stretch>
            <a:fillRect/>
          </a:stretch>
        </p:blipFill>
        <p:spPr>
          <a:xfrm>
            <a:off x="350838" y="1143000"/>
            <a:ext cx="2286000" cy="2311400"/>
          </a:xfrm>
          <a:prstGeom prst="rect">
            <a:avLst/>
          </a:prstGeom>
          <a:noFill/>
          <a:ln w="9525">
            <a:noFill/>
          </a:ln>
        </p:spPr>
      </p:pic>
      <p:pic>
        <p:nvPicPr>
          <p:cNvPr id="247823" name="Picture 15" descr="90px-Santa_Claus_kobe[1]"/>
          <p:cNvPicPr>
            <a:picLocks noChangeAspect="1"/>
          </p:cNvPicPr>
          <p:nvPr/>
        </p:nvPicPr>
        <p:blipFill>
          <a:blip r:embed="rId6"/>
          <a:stretch>
            <a:fillRect/>
          </a:stretch>
        </p:blipFill>
        <p:spPr>
          <a:xfrm>
            <a:off x="2971800" y="1143000"/>
            <a:ext cx="1893888" cy="2286000"/>
          </a:xfrm>
          <a:prstGeom prst="rect">
            <a:avLst/>
          </a:prstGeom>
          <a:noFill/>
          <a:ln w="9525">
            <a:noFill/>
          </a:ln>
        </p:spPr>
      </p:pic>
      <p:pic>
        <p:nvPicPr>
          <p:cNvPr id="247824" name="Picture 16" descr="180px-The_visit_of_the_wise-men[1]"/>
          <p:cNvPicPr>
            <a:picLocks noChangeAspect="1"/>
          </p:cNvPicPr>
          <p:nvPr/>
        </p:nvPicPr>
        <p:blipFill>
          <a:blip r:embed="rId7"/>
          <a:stretch>
            <a:fillRect/>
          </a:stretch>
        </p:blipFill>
        <p:spPr>
          <a:xfrm>
            <a:off x="2895600" y="3810000"/>
            <a:ext cx="2057400" cy="2362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7822"/>
                                        </p:tgtEl>
                                        <p:attrNameLst>
                                          <p:attrName>style.visibility</p:attrName>
                                        </p:attrNameLst>
                                      </p:cBhvr>
                                      <p:to>
                                        <p:strVal val="visible"/>
                                      </p:to>
                                    </p:set>
                                    <p:anim calcmode="lin" valueType="num">
                                      <p:cBhvr>
                                        <p:cTn id="7" dur="1000" fill="hold"/>
                                        <p:tgtEl>
                                          <p:spTgt spid="247822"/>
                                        </p:tgtEl>
                                        <p:attrNameLst>
                                          <p:attrName>ppt_x</p:attrName>
                                        </p:attrNameLst>
                                      </p:cBhvr>
                                      <p:tavLst>
                                        <p:tav tm="0">
                                          <p:val>
                                            <p:strVal val="#ppt_x-.2"/>
                                          </p:val>
                                        </p:tav>
                                        <p:tav tm="100000">
                                          <p:val>
                                            <p:strVal val="#ppt_x"/>
                                          </p:val>
                                        </p:tav>
                                      </p:tavLst>
                                    </p:anim>
                                    <p:anim calcmode="lin" valueType="num">
                                      <p:cBhvr>
                                        <p:cTn id="8" dur="1000" fill="hold"/>
                                        <p:tgtEl>
                                          <p:spTgt spid="2478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7822"/>
                                        </p:tgtEl>
                                      </p:cBhvr>
                                    </p:animEffect>
                                  </p:childTnLst>
                                </p:cTn>
                              </p:par>
                              <p:par>
                                <p:cTn id="10" presetID="29" presetClass="entr" presetSubtype="0" fill="hold" nodeType="withEffect">
                                  <p:stCondLst>
                                    <p:cond delay="0"/>
                                  </p:stCondLst>
                                  <p:childTnLst>
                                    <p:set>
                                      <p:cBhvr>
                                        <p:cTn id="11" dur="1" fill="hold">
                                          <p:stCondLst>
                                            <p:cond delay="0"/>
                                          </p:stCondLst>
                                        </p:cTn>
                                        <p:tgtEl>
                                          <p:spTgt spid="247823"/>
                                        </p:tgtEl>
                                        <p:attrNameLst>
                                          <p:attrName>style.visibility</p:attrName>
                                        </p:attrNameLst>
                                      </p:cBhvr>
                                      <p:to>
                                        <p:strVal val="visible"/>
                                      </p:to>
                                    </p:set>
                                    <p:anim calcmode="lin" valueType="num">
                                      <p:cBhvr>
                                        <p:cTn id="12" dur="1000" fill="hold"/>
                                        <p:tgtEl>
                                          <p:spTgt spid="247823"/>
                                        </p:tgtEl>
                                        <p:attrNameLst>
                                          <p:attrName>ppt_x</p:attrName>
                                        </p:attrNameLst>
                                      </p:cBhvr>
                                      <p:tavLst>
                                        <p:tav tm="0">
                                          <p:val>
                                            <p:strVal val="#ppt_x-.2"/>
                                          </p:val>
                                        </p:tav>
                                        <p:tav tm="100000">
                                          <p:val>
                                            <p:strVal val="#ppt_x"/>
                                          </p:val>
                                        </p:tav>
                                      </p:tavLst>
                                    </p:anim>
                                    <p:anim calcmode="lin" valueType="num">
                                      <p:cBhvr>
                                        <p:cTn id="13" dur="1000" fill="hold"/>
                                        <p:tgtEl>
                                          <p:spTgt spid="24782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78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7821"/>
                                        </p:tgtEl>
                                        <p:attrNameLst>
                                          <p:attrName>style.visibility</p:attrName>
                                        </p:attrNameLst>
                                      </p:cBhvr>
                                      <p:to>
                                        <p:strVal val="visible"/>
                                      </p:to>
                                    </p:set>
                                    <p:animEffect transition="in" filter="slide(fromBottom)">
                                      <p:cBhvr>
                                        <p:cTn id="19" dur="500"/>
                                        <p:tgtEl>
                                          <p:spTgt spid="247821"/>
                                        </p:tgtEl>
                                      </p:cBhvr>
                                    </p:animEffect>
                                  </p:childTnLst>
                                </p:cTn>
                              </p:par>
                              <p:par>
                                <p:cTn id="20" presetID="12" presetClass="entr" presetSubtype="4" fill="hold" nodeType="withEffect">
                                  <p:stCondLst>
                                    <p:cond delay="0"/>
                                  </p:stCondLst>
                                  <p:childTnLst>
                                    <p:set>
                                      <p:cBhvr>
                                        <p:cTn id="21" dur="1" fill="hold">
                                          <p:stCondLst>
                                            <p:cond delay="0"/>
                                          </p:stCondLst>
                                        </p:cTn>
                                        <p:tgtEl>
                                          <p:spTgt spid="247824"/>
                                        </p:tgtEl>
                                        <p:attrNameLst>
                                          <p:attrName>style.visibility</p:attrName>
                                        </p:attrNameLst>
                                      </p:cBhvr>
                                      <p:to>
                                        <p:strVal val="visible"/>
                                      </p:to>
                                    </p:set>
                                    <p:animEffect transition="in" filter="slide(fromBottom)">
                                      <p:cBhvr>
                                        <p:cTn id="22" dur="500"/>
                                        <p:tgtEl>
                                          <p:spTgt spid="247824"/>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47820"/>
                                        </p:tgtEl>
                                        <p:attrNameLst>
                                          <p:attrName>style.visibility</p:attrName>
                                        </p:attrNameLst>
                                      </p:cBhvr>
                                      <p:to>
                                        <p:strVal val="visible"/>
                                      </p:to>
                                    </p:set>
                                    <p:anim to="" calcmode="lin" valueType="num">
                                      <p:cBhvr>
                                        <p:cTn id="27" dur="1" fill="hold"/>
                                        <p:tgtEl>
                                          <p:spTgt spid="247820"/>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xfrm>
            <a:off x="457200" y="457200"/>
            <a:ext cx="8229600" cy="685800"/>
          </a:xfrm>
          <a:ln/>
        </p:spPr>
        <p:txBody>
          <a:bodyPr vert="horz" wrap="square" lIns="91440" tIns="45720" rIns="91440" bIns="45720" anchor="ctr" anchorCtr="0"/>
          <a:p>
            <a:pPr eaLnBrk="1" hangingPunct="1"/>
            <a:r>
              <a:rPr lang="en-US" altLang="en-US" sz="3200" b="1" u="sng" dirty="0">
                <a:solidFill>
                  <a:srgbClr val="CC0000"/>
                </a:solidFill>
              </a:rPr>
              <a:t>SOME PICTURES ABOUT THE INDEPENDENCE DAY IN AMERICA.</a:t>
            </a:r>
            <a:endParaRPr lang="en-US" altLang="en-US" sz="3200" b="1" u="sng" dirty="0">
              <a:solidFill>
                <a:srgbClr val="CC0000"/>
              </a:solidFill>
            </a:endParaRPr>
          </a:p>
        </p:txBody>
      </p:sp>
      <p:pic>
        <p:nvPicPr>
          <p:cNvPr id="43011" name="Picture 3" descr="BAR02"/>
          <p:cNvPicPr>
            <a:picLocks noChangeAspect="1"/>
          </p:cNvPicPr>
          <p:nvPr>
            <p:ph idx="1"/>
          </p:nvPr>
        </p:nvPicPr>
        <p:blipFill>
          <a:blip r:embed="rId1"/>
          <a:srcRect/>
          <a:stretch>
            <a:fillRect/>
          </a:stretch>
        </p:blipFill>
        <p:spPr>
          <a:xfrm>
            <a:off x="0" y="6477000"/>
            <a:ext cx="9144000" cy="381000"/>
          </a:xfrm>
          <a:ln/>
        </p:spPr>
      </p:pic>
      <p:pic>
        <p:nvPicPr>
          <p:cNvPr id="43012" name="Picture 4" descr="BAR02"/>
          <p:cNvPicPr>
            <a:picLocks noChangeAspect="1"/>
          </p:cNvPicPr>
          <p:nvPr/>
        </p:nvPicPr>
        <p:blipFill>
          <a:blip r:embed="rId2"/>
          <a:stretch>
            <a:fillRect/>
          </a:stretch>
        </p:blipFill>
        <p:spPr>
          <a:xfrm>
            <a:off x="8763000" y="0"/>
            <a:ext cx="381000" cy="6629400"/>
          </a:xfrm>
          <a:prstGeom prst="rect">
            <a:avLst/>
          </a:prstGeom>
          <a:noFill/>
          <a:ln w="9525">
            <a:noFill/>
          </a:ln>
        </p:spPr>
      </p:pic>
      <p:pic>
        <p:nvPicPr>
          <p:cNvPr id="43013" name="Picture 5" descr="BAR02"/>
          <p:cNvPicPr>
            <a:picLocks noChangeAspect="1"/>
          </p:cNvPicPr>
          <p:nvPr/>
        </p:nvPicPr>
        <p:blipFill>
          <a:blip r:embed="rId2"/>
          <a:stretch>
            <a:fillRect/>
          </a:stretch>
        </p:blipFill>
        <p:spPr>
          <a:xfrm>
            <a:off x="0" y="0"/>
            <a:ext cx="381000" cy="6629400"/>
          </a:xfrm>
          <a:prstGeom prst="rect">
            <a:avLst/>
          </a:prstGeom>
          <a:noFill/>
          <a:ln w="9525">
            <a:noFill/>
          </a:ln>
        </p:spPr>
      </p:pic>
      <p:pic>
        <p:nvPicPr>
          <p:cNvPr id="43014" name="Picture 6" descr="BAR02"/>
          <p:cNvPicPr>
            <a:picLocks noChangeAspect="1"/>
          </p:cNvPicPr>
          <p:nvPr/>
        </p:nvPicPr>
        <p:blipFill>
          <a:blip r:embed="rId1"/>
          <a:stretch>
            <a:fillRect/>
          </a:stretch>
        </p:blipFill>
        <p:spPr>
          <a:xfrm>
            <a:off x="0" y="0"/>
            <a:ext cx="9144000" cy="381000"/>
          </a:xfrm>
          <a:prstGeom prst="rect">
            <a:avLst/>
          </a:prstGeom>
          <a:noFill/>
          <a:ln w="9525">
            <a:noFill/>
          </a:ln>
        </p:spPr>
      </p:pic>
      <p:pic>
        <p:nvPicPr>
          <p:cNvPr id="248847" name="Picture 15" descr="fireworks_web[1]"/>
          <p:cNvPicPr>
            <a:picLocks noChangeAspect="1"/>
          </p:cNvPicPr>
          <p:nvPr/>
        </p:nvPicPr>
        <p:blipFill>
          <a:blip r:embed="rId3"/>
          <a:stretch>
            <a:fillRect/>
          </a:stretch>
        </p:blipFill>
        <p:spPr>
          <a:xfrm>
            <a:off x="4800600" y="3962400"/>
            <a:ext cx="3581400" cy="2463800"/>
          </a:xfrm>
          <a:prstGeom prst="rect">
            <a:avLst/>
          </a:prstGeom>
          <a:noFill/>
          <a:ln w="9525">
            <a:noFill/>
          </a:ln>
        </p:spPr>
      </p:pic>
      <p:pic>
        <p:nvPicPr>
          <p:cNvPr id="248848" name="Picture 16" descr="bfd94da9bb19eacd91d21d7e1a4cadae[1]"/>
          <p:cNvPicPr>
            <a:picLocks noChangeAspect="1"/>
          </p:cNvPicPr>
          <p:nvPr/>
        </p:nvPicPr>
        <p:blipFill>
          <a:blip r:embed="rId4"/>
          <a:stretch>
            <a:fillRect/>
          </a:stretch>
        </p:blipFill>
        <p:spPr>
          <a:xfrm>
            <a:off x="4800600" y="1358900"/>
            <a:ext cx="3581400" cy="2381250"/>
          </a:xfrm>
          <a:prstGeom prst="rect">
            <a:avLst/>
          </a:prstGeom>
          <a:noFill/>
          <a:ln w="9525">
            <a:noFill/>
          </a:ln>
        </p:spPr>
      </p:pic>
      <p:pic>
        <p:nvPicPr>
          <p:cNvPr id="248849" name="Picture 17" descr="i2[1]"/>
          <p:cNvPicPr>
            <a:picLocks noChangeAspect="1"/>
          </p:cNvPicPr>
          <p:nvPr/>
        </p:nvPicPr>
        <p:blipFill>
          <a:blip r:embed="rId5"/>
          <a:stretch>
            <a:fillRect/>
          </a:stretch>
        </p:blipFill>
        <p:spPr>
          <a:xfrm>
            <a:off x="609600" y="3810000"/>
            <a:ext cx="3810000" cy="2428875"/>
          </a:xfrm>
          <a:prstGeom prst="rect">
            <a:avLst/>
          </a:prstGeom>
          <a:noFill/>
          <a:ln w="9525">
            <a:noFill/>
          </a:ln>
        </p:spPr>
      </p:pic>
      <p:pic>
        <p:nvPicPr>
          <p:cNvPr id="248850" name="Picture 18" descr="inde050707_17[1]"/>
          <p:cNvPicPr>
            <a:picLocks noChangeAspect="1"/>
          </p:cNvPicPr>
          <p:nvPr/>
        </p:nvPicPr>
        <p:blipFill>
          <a:blip r:embed="rId6"/>
          <a:stretch>
            <a:fillRect/>
          </a:stretch>
        </p:blipFill>
        <p:spPr>
          <a:xfrm>
            <a:off x="685800" y="1447800"/>
            <a:ext cx="3733800" cy="2305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8850"/>
                                        </p:tgtEl>
                                        <p:attrNameLst>
                                          <p:attrName>style.visibility</p:attrName>
                                        </p:attrNameLst>
                                      </p:cBhvr>
                                      <p:to>
                                        <p:strVal val="visible"/>
                                      </p:to>
                                    </p:set>
                                    <p:anim calcmode="lin" valueType="num">
                                      <p:cBhvr>
                                        <p:cTn id="7" dur="1000" fill="hold"/>
                                        <p:tgtEl>
                                          <p:spTgt spid="248850"/>
                                        </p:tgtEl>
                                        <p:attrNameLst>
                                          <p:attrName>ppt_x</p:attrName>
                                        </p:attrNameLst>
                                      </p:cBhvr>
                                      <p:tavLst>
                                        <p:tav tm="0">
                                          <p:val>
                                            <p:strVal val="#ppt_x-.2"/>
                                          </p:val>
                                        </p:tav>
                                        <p:tav tm="100000">
                                          <p:val>
                                            <p:strVal val="#ppt_x"/>
                                          </p:val>
                                        </p:tav>
                                      </p:tavLst>
                                    </p:anim>
                                    <p:anim calcmode="lin" valueType="num">
                                      <p:cBhvr>
                                        <p:cTn id="8" dur="1000" fill="hold"/>
                                        <p:tgtEl>
                                          <p:spTgt spid="2488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8850"/>
                                        </p:tgtEl>
                                      </p:cBhvr>
                                    </p:animEffect>
                                  </p:childTnLst>
                                </p:cTn>
                              </p:par>
                              <p:par>
                                <p:cTn id="10" presetID="29" presetClass="entr" presetSubtype="0" fill="hold" nodeType="withEffect">
                                  <p:stCondLst>
                                    <p:cond delay="0"/>
                                  </p:stCondLst>
                                  <p:childTnLst>
                                    <p:set>
                                      <p:cBhvr>
                                        <p:cTn id="11" dur="1" fill="hold">
                                          <p:stCondLst>
                                            <p:cond delay="0"/>
                                          </p:stCondLst>
                                        </p:cTn>
                                        <p:tgtEl>
                                          <p:spTgt spid="248849"/>
                                        </p:tgtEl>
                                        <p:attrNameLst>
                                          <p:attrName>style.visibility</p:attrName>
                                        </p:attrNameLst>
                                      </p:cBhvr>
                                      <p:to>
                                        <p:strVal val="visible"/>
                                      </p:to>
                                    </p:set>
                                    <p:anim calcmode="lin" valueType="num">
                                      <p:cBhvr>
                                        <p:cTn id="12" dur="1000" fill="hold"/>
                                        <p:tgtEl>
                                          <p:spTgt spid="248849"/>
                                        </p:tgtEl>
                                        <p:attrNameLst>
                                          <p:attrName>ppt_x</p:attrName>
                                        </p:attrNameLst>
                                      </p:cBhvr>
                                      <p:tavLst>
                                        <p:tav tm="0">
                                          <p:val>
                                            <p:strVal val="#ppt_x-.2"/>
                                          </p:val>
                                        </p:tav>
                                        <p:tav tm="100000">
                                          <p:val>
                                            <p:strVal val="#ppt_x"/>
                                          </p:val>
                                        </p:tav>
                                      </p:tavLst>
                                    </p:anim>
                                    <p:anim calcmode="lin" valueType="num">
                                      <p:cBhvr>
                                        <p:cTn id="13" dur="1000" fill="hold"/>
                                        <p:tgtEl>
                                          <p:spTgt spid="24884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884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48848"/>
                                        </p:tgtEl>
                                        <p:attrNameLst>
                                          <p:attrName>style.visibility</p:attrName>
                                        </p:attrNameLst>
                                      </p:cBhvr>
                                      <p:to>
                                        <p:strVal val="visible"/>
                                      </p:to>
                                    </p:set>
                                    <p:animEffect transition="in" filter="slide(fromBottom)">
                                      <p:cBhvr>
                                        <p:cTn id="19" dur="500"/>
                                        <p:tgtEl>
                                          <p:spTgt spid="248848"/>
                                        </p:tgtEl>
                                      </p:cBhvr>
                                    </p:animEffect>
                                  </p:childTnLst>
                                </p:cTn>
                              </p:par>
                              <p:par>
                                <p:cTn id="20" presetID="12" presetClass="entr" presetSubtype="4" fill="hold" nodeType="withEffect">
                                  <p:stCondLst>
                                    <p:cond delay="0"/>
                                  </p:stCondLst>
                                  <p:childTnLst>
                                    <p:set>
                                      <p:cBhvr>
                                        <p:cTn id="21" dur="1" fill="hold">
                                          <p:stCondLst>
                                            <p:cond delay="0"/>
                                          </p:stCondLst>
                                        </p:cTn>
                                        <p:tgtEl>
                                          <p:spTgt spid="248847"/>
                                        </p:tgtEl>
                                        <p:attrNameLst>
                                          <p:attrName>style.visibility</p:attrName>
                                        </p:attrNameLst>
                                      </p:cBhvr>
                                      <p:to>
                                        <p:strVal val="visible"/>
                                      </p:to>
                                    </p:set>
                                    <p:animEffect transition="in" filter="slide(fromBottom)">
                                      <p:cBhvr>
                                        <p:cTn id="22" dur="500"/>
                                        <p:tgtEl>
                                          <p:spTgt spid="248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xfrm>
            <a:off x="457200" y="381000"/>
            <a:ext cx="8229600" cy="685800"/>
          </a:xfrm>
          <a:ln/>
        </p:spPr>
        <p:txBody>
          <a:bodyPr vert="horz" wrap="square" lIns="91440" tIns="45720" rIns="91440" bIns="45720" anchor="ctr" anchorCtr="0"/>
          <a:p>
            <a:pPr eaLnBrk="1" hangingPunct="1"/>
            <a:r>
              <a:rPr lang="en-US" altLang="en-US" sz="2800" b="1" u="sng" dirty="0">
                <a:solidFill>
                  <a:srgbClr val="CC0000"/>
                </a:solidFill>
              </a:rPr>
              <a:t>SOME PICTURES ABOUT TET IN VIET NAM.</a:t>
            </a:r>
            <a:endParaRPr lang="en-US" altLang="en-US" sz="2800" b="1" u="sng" dirty="0">
              <a:solidFill>
                <a:srgbClr val="CC0000"/>
              </a:solidFill>
            </a:endParaRPr>
          </a:p>
        </p:txBody>
      </p:sp>
      <p:pic>
        <p:nvPicPr>
          <p:cNvPr id="44035" name="Picture 3" descr="BAR02"/>
          <p:cNvPicPr>
            <a:picLocks noChangeAspect="1"/>
          </p:cNvPicPr>
          <p:nvPr>
            <p:ph idx="1"/>
          </p:nvPr>
        </p:nvPicPr>
        <p:blipFill>
          <a:blip r:embed="rId1"/>
          <a:srcRect/>
          <a:stretch>
            <a:fillRect/>
          </a:stretch>
        </p:blipFill>
        <p:spPr>
          <a:xfrm>
            <a:off x="0" y="6477000"/>
            <a:ext cx="9144000" cy="381000"/>
          </a:xfrm>
          <a:ln/>
        </p:spPr>
      </p:pic>
      <p:pic>
        <p:nvPicPr>
          <p:cNvPr id="44036" name="Picture 4" descr="BAR02"/>
          <p:cNvPicPr>
            <a:picLocks noChangeAspect="1"/>
          </p:cNvPicPr>
          <p:nvPr/>
        </p:nvPicPr>
        <p:blipFill>
          <a:blip r:embed="rId2"/>
          <a:stretch>
            <a:fillRect/>
          </a:stretch>
        </p:blipFill>
        <p:spPr>
          <a:xfrm>
            <a:off x="8763000" y="0"/>
            <a:ext cx="381000" cy="6629400"/>
          </a:xfrm>
          <a:prstGeom prst="rect">
            <a:avLst/>
          </a:prstGeom>
          <a:noFill/>
          <a:ln w="9525">
            <a:noFill/>
          </a:ln>
        </p:spPr>
      </p:pic>
      <p:pic>
        <p:nvPicPr>
          <p:cNvPr id="44037" name="Picture 5" descr="BAR02"/>
          <p:cNvPicPr>
            <a:picLocks noChangeAspect="1"/>
          </p:cNvPicPr>
          <p:nvPr/>
        </p:nvPicPr>
        <p:blipFill>
          <a:blip r:embed="rId2"/>
          <a:stretch>
            <a:fillRect/>
          </a:stretch>
        </p:blipFill>
        <p:spPr>
          <a:xfrm>
            <a:off x="0" y="0"/>
            <a:ext cx="381000" cy="6629400"/>
          </a:xfrm>
          <a:prstGeom prst="rect">
            <a:avLst/>
          </a:prstGeom>
          <a:noFill/>
          <a:ln w="9525">
            <a:noFill/>
          </a:ln>
        </p:spPr>
      </p:pic>
      <p:pic>
        <p:nvPicPr>
          <p:cNvPr id="44038" name="Picture 6" descr="BAR02"/>
          <p:cNvPicPr>
            <a:picLocks noChangeAspect="1"/>
          </p:cNvPicPr>
          <p:nvPr/>
        </p:nvPicPr>
        <p:blipFill>
          <a:blip r:embed="rId1"/>
          <a:stretch>
            <a:fillRect/>
          </a:stretch>
        </p:blipFill>
        <p:spPr>
          <a:xfrm>
            <a:off x="0" y="0"/>
            <a:ext cx="9144000" cy="381000"/>
          </a:xfrm>
          <a:prstGeom prst="rect">
            <a:avLst/>
          </a:prstGeom>
          <a:noFill/>
          <a:ln w="9525">
            <a:noFill/>
          </a:ln>
        </p:spPr>
      </p:pic>
      <p:pic>
        <p:nvPicPr>
          <p:cNvPr id="249867" name="Picture 11" descr="180px-Hoa_dao[1]"/>
          <p:cNvPicPr>
            <a:picLocks noChangeAspect="1"/>
          </p:cNvPicPr>
          <p:nvPr/>
        </p:nvPicPr>
        <p:blipFill>
          <a:blip r:embed="rId3"/>
          <a:stretch>
            <a:fillRect/>
          </a:stretch>
        </p:blipFill>
        <p:spPr>
          <a:xfrm>
            <a:off x="381000" y="1117600"/>
            <a:ext cx="2286000" cy="2438400"/>
          </a:xfrm>
          <a:prstGeom prst="rect">
            <a:avLst/>
          </a:prstGeom>
          <a:noFill/>
          <a:ln w="9525">
            <a:noFill/>
          </a:ln>
        </p:spPr>
      </p:pic>
      <p:pic>
        <p:nvPicPr>
          <p:cNvPr id="249868" name="Picture 12" descr="180px-304px-Mai[1]"/>
          <p:cNvPicPr>
            <a:picLocks noChangeAspect="1"/>
          </p:cNvPicPr>
          <p:nvPr/>
        </p:nvPicPr>
        <p:blipFill>
          <a:blip r:embed="rId4"/>
          <a:stretch>
            <a:fillRect/>
          </a:stretch>
        </p:blipFill>
        <p:spPr>
          <a:xfrm>
            <a:off x="2743200" y="1143000"/>
            <a:ext cx="2133600" cy="5257800"/>
          </a:xfrm>
          <a:prstGeom prst="rect">
            <a:avLst/>
          </a:prstGeom>
          <a:noFill/>
          <a:ln w="9525">
            <a:noFill/>
          </a:ln>
        </p:spPr>
      </p:pic>
      <p:pic>
        <p:nvPicPr>
          <p:cNvPr id="249869" name="Picture 13" descr="200px-Cung_tat_nien[1]"/>
          <p:cNvPicPr>
            <a:picLocks noChangeAspect="1"/>
          </p:cNvPicPr>
          <p:nvPr/>
        </p:nvPicPr>
        <p:blipFill>
          <a:blip r:embed="rId5"/>
          <a:stretch>
            <a:fillRect/>
          </a:stretch>
        </p:blipFill>
        <p:spPr>
          <a:xfrm>
            <a:off x="5105400" y="1219200"/>
            <a:ext cx="3657600" cy="2438400"/>
          </a:xfrm>
          <a:prstGeom prst="rect">
            <a:avLst/>
          </a:prstGeom>
          <a:noFill/>
          <a:ln w="9525">
            <a:noFill/>
          </a:ln>
        </p:spPr>
      </p:pic>
      <p:pic>
        <p:nvPicPr>
          <p:cNvPr id="249870" name="Picture 14" descr="200px-Banh_chung_vuong[1]"/>
          <p:cNvPicPr>
            <a:picLocks noChangeAspect="1"/>
          </p:cNvPicPr>
          <p:nvPr/>
        </p:nvPicPr>
        <p:blipFill>
          <a:blip r:embed="rId6"/>
          <a:stretch>
            <a:fillRect/>
          </a:stretch>
        </p:blipFill>
        <p:spPr>
          <a:xfrm>
            <a:off x="304800" y="3733800"/>
            <a:ext cx="2286000" cy="2705100"/>
          </a:xfrm>
          <a:prstGeom prst="rect">
            <a:avLst/>
          </a:prstGeom>
          <a:noFill/>
          <a:ln w="9525">
            <a:noFill/>
          </a:ln>
        </p:spPr>
      </p:pic>
      <p:pic>
        <p:nvPicPr>
          <p:cNvPr id="249871" name="Picture 15" descr="vtc_216537_quockhanhuc@[1]"/>
          <p:cNvPicPr>
            <a:picLocks noChangeAspect="1"/>
          </p:cNvPicPr>
          <p:nvPr/>
        </p:nvPicPr>
        <p:blipFill>
          <a:blip r:embed="rId7"/>
          <a:stretch>
            <a:fillRect/>
          </a:stretch>
        </p:blipFill>
        <p:spPr>
          <a:xfrm>
            <a:off x="5029200" y="3810000"/>
            <a:ext cx="3810000" cy="25812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49867"/>
                                        </p:tgtEl>
                                        <p:attrNameLst>
                                          <p:attrName>style.visibility</p:attrName>
                                        </p:attrNameLst>
                                      </p:cBhvr>
                                      <p:to>
                                        <p:strVal val="visible"/>
                                      </p:to>
                                    </p:set>
                                    <p:anim calcmode="lin" valueType="num">
                                      <p:cBhvr>
                                        <p:cTn id="7" dur="1000" fill="hold"/>
                                        <p:tgtEl>
                                          <p:spTgt spid="249867"/>
                                        </p:tgtEl>
                                        <p:attrNameLst>
                                          <p:attrName>ppt_x</p:attrName>
                                        </p:attrNameLst>
                                      </p:cBhvr>
                                      <p:tavLst>
                                        <p:tav tm="0">
                                          <p:val>
                                            <p:strVal val="#ppt_x-.2"/>
                                          </p:val>
                                        </p:tav>
                                        <p:tav tm="100000">
                                          <p:val>
                                            <p:strVal val="#ppt_x"/>
                                          </p:val>
                                        </p:tav>
                                      </p:tavLst>
                                    </p:anim>
                                    <p:anim calcmode="lin" valueType="num">
                                      <p:cBhvr>
                                        <p:cTn id="8" dur="1000" fill="hold"/>
                                        <p:tgtEl>
                                          <p:spTgt spid="2498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9867"/>
                                        </p:tgtEl>
                                      </p:cBhvr>
                                    </p:animEffect>
                                  </p:childTnLst>
                                </p:cTn>
                              </p:par>
                              <p:par>
                                <p:cTn id="10" presetID="29" presetClass="entr" presetSubtype="0" fill="hold" nodeType="withEffect">
                                  <p:stCondLst>
                                    <p:cond delay="0"/>
                                  </p:stCondLst>
                                  <p:childTnLst>
                                    <p:set>
                                      <p:cBhvr>
                                        <p:cTn id="11" dur="1" fill="hold">
                                          <p:stCondLst>
                                            <p:cond delay="0"/>
                                          </p:stCondLst>
                                        </p:cTn>
                                        <p:tgtEl>
                                          <p:spTgt spid="249868"/>
                                        </p:tgtEl>
                                        <p:attrNameLst>
                                          <p:attrName>style.visibility</p:attrName>
                                        </p:attrNameLst>
                                      </p:cBhvr>
                                      <p:to>
                                        <p:strVal val="visible"/>
                                      </p:to>
                                    </p:set>
                                    <p:anim calcmode="lin" valueType="num">
                                      <p:cBhvr>
                                        <p:cTn id="12" dur="1000" fill="hold"/>
                                        <p:tgtEl>
                                          <p:spTgt spid="249868"/>
                                        </p:tgtEl>
                                        <p:attrNameLst>
                                          <p:attrName>ppt_x</p:attrName>
                                        </p:attrNameLst>
                                      </p:cBhvr>
                                      <p:tavLst>
                                        <p:tav tm="0">
                                          <p:val>
                                            <p:strVal val="#ppt_x-.2"/>
                                          </p:val>
                                        </p:tav>
                                        <p:tav tm="100000">
                                          <p:val>
                                            <p:strVal val="#ppt_x"/>
                                          </p:val>
                                        </p:tav>
                                      </p:tavLst>
                                    </p:anim>
                                    <p:anim calcmode="lin" valueType="num">
                                      <p:cBhvr>
                                        <p:cTn id="13" dur="1000" fill="hold"/>
                                        <p:tgtEl>
                                          <p:spTgt spid="24986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9868"/>
                                        </p:tgtEl>
                                      </p:cBhvr>
                                    </p:animEffect>
                                  </p:childTnLst>
                                </p:cTn>
                              </p:par>
                              <p:par>
                                <p:cTn id="15" presetID="29" presetClass="entr" presetSubtype="0" fill="hold" nodeType="withEffect">
                                  <p:stCondLst>
                                    <p:cond delay="0"/>
                                  </p:stCondLst>
                                  <p:childTnLst>
                                    <p:set>
                                      <p:cBhvr>
                                        <p:cTn id="16" dur="1" fill="hold">
                                          <p:stCondLst>
                                            <p:cond delay="0"/>
                                          </p:stCondLst>
                                        </p:cTn>
                                        <p:tgtEl>
                                          <p:spTgt spid="249870"/>
                                        </p:tgtEl>
                                        <p:attrNameLst>
                                          <p:attrName>style.visibility</p:attrName>
                                        </p:attrNameLst>
                                      </p:cBhvr>
                                      <p:to>
                                        <p:strVal val="visible"/>
                                      </p:to>
                                    </p:set>
                                    <p:anim calcmode="lin" valueType="num">
                                      <p:cBhvr>
                                        <p:cTn id="17" dur="1000" fill="hold"/>
                                        <p:tgtEl>
                                          <p:spTgt spid="249870"/>
                                        </p:tgtEl>
                                        <p:attrNameLst>
                                          <p:attrName>ppt_x</p:attrName>
                                        </p:attrNameLst>
                                      </p:cBhvr>
                                      <p:tavLst>
                                        <p:tav tm="0">
                                          <p:val>
                                            <p:strVal val="#ppt_x-.2"/>
                                          </p:val>
                                        </p:tav>
                                        <p:tav tm="100000">
                                          <p:val>
                                            <p:strVal val="#ppt_x"/>
                                          </p:val>
                                        </p:tav>
                                      </p:tavLst>
                                    </p:anim>
                                    <p:anim calcmode="lin" valueType="num">
                                      <p:cBhvr>
                                        <p:cTn id="18" dur="1000" fill="hold"/>
                                        <p:tgtEl>
                                          <p:spTgt spid="24987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4987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249869"/>
                                        </p:tgtEl>
                                        <p:attrNameLst>
                                          <p:attrName>style.visibility</p:attrName>
                                        </p:attrNameLst>
                                      </p:cBhvr>
                                      <p:to>
                                        <p:strVal val="visible"/>
                                      </p:to>
                                    </p:set>
                                    <p:anim calcmode="lin" valueType="num">
                                      <p:cBhvr>
                                        <p:cTn id="24" dur="1000" fill="hold"/>
                                        <p:tgtEl>
                                          <p:spTgt spid="249869"/>
                                        </p:tgtEl>
                                        <p:attrNameLst>
                                          <p:attrName>ppt_x</p:attrName>
                                        </p:attrNameLst>
                                      </p:cBhvr>
                                      <p:tavLst>
                                        <p:tav tm="0">
                                          <p:val>
                                            <p:strVal val="#ppt_x-.2"/>
                                          </p:val>
                                        </p:tav>
                                        <p:tav tm="100000">
                                          <p:val>
                                            <p:strVal val="#ppt_x"/>
                                          </p:val>
                                        </p:tav>
                                      </p:tavLst>
                                    </p:anim>
                                    <p:anim calcmode="lin" valueType="num">
                                      <p:cBhvr>
                                        <p:cTn id="25" dur="1000" fill="hold"/>
                                        <p:tgtEl>
                                          <p:spTgt spid="24986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4986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9871"/>
                                        </p:tgtEl>
                                        <p:attrNameLst>
                                          <p:attrName>style.visibility</p:attrName>
                                        </p:attrNameLst>
                                      </p:cBhvr>
                                      <p:to>
                                        <p:strVal val="visible"/>
                                      </p:to>
                                    </p:set>
                                    <p:anim calcmode="lin" valueType="num">
                                      <p:cBhvr additive="base">
                                        <p:cTn id="31" dur="500" fill="hold"/>
                                        <p:tgtEl>
                                          <p:spTgt spid="249871"/>
                                        </p:tgtEl>
                                        <p:attrNameLst>
                                          <p:attrName>ppt_x</p:attrName>
                                        </p:attrNameLst>
                                      </p:cBhvr>
                                      <p:tavLst>
                                        <p:tav tm="0">
                                          <p:val>
                                            <p:strVal val="#ppt_x"/>
                                          </p:val>
                                        </p:tav>
                                        <p:tav tm="100000">
                                          <p:val>
                                            <p:strVal val="#ppt_x"/>
                                          </p:val>
                                        </p:tav>
                                      </p:tavLst>
                                    </p:anim>
                                    <p:anim calcmode="lin" valueType="num">
                                      <p:cBhvr additive="base">
                                        <p:cTn id="32" dur="500" fill="hold"/>
                                        <p:tgtEl>
                                          <p:spTgt spid="249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Line 3"/>
          <p:cNvSpPr/>
          <p:nvPr/>
        </p:nvSpPr>
        <p:spPr>
          <a:xfrm>
            <a:off x="0" y="914400"/>
            <a:ext cx="9144000" cy="0"/>
          </a:xfrm>
          <a:prstGeom prst="line">
            <a:avLst/>
          </a:prstGeom>
          <a:ln w="9525" cap="flat" cmpd="sng">
            <a:solidFill>
              <a:srgbClr val="333333"/>
            </a:solidFill>
            <a:prstDash val="solid"/>
            <a:headEnd type="none" w="med" len="med"/>
            <a:tailEnd type="none" w="med" len="med"/>
          </a:ln>
        </p:spPr>
      </p:sp>
      <p:sp>
        <p:nvSpPr>
          <p:cNvPr id="45059" name="Text Box 5"/>
          <p:cNvSpPr txBox="1"/>
          <p:nvPr/>
        </p:nvSpPr>
        <p:spPr>
          <a:xfrm>
            <a:off x="1981200" y="304800"/>
            <a:ext cx="52578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2000" b="1" dirty="0">
                <a:solidFill>
                  <a:srgbClr val="003399"/>
                </a:solidFill>
                <a:latin typeface="Tahoma" panose="020B0604030504040204" pitchFamily="34" charset="0"/>
              </a:rPr>
              <a:t>Unit 7: THE WORLD OF WORK</a:t>
            </a:r>
            <a:endParaRPr lang="en-US" altLang="en-US" sz="2000" b="1" dirty="0">
              <a:solidFill>
                <a:srgbClr val="003399"/>
              </a:solidFill>
              <a:latin typeface="Tahoma" panose="020B0604030504040204" pitchFamily="34" charset="0"/>
            </a:endParaRPr>
          </a:p>
        </p:txBody>
      </p:sp>
      <p:sp>
        <p:nvSpPr>
          <p:cNvPr id="45060" name="Text Box 6"/>
          <p:cNvSpPr txBox="1"/>
          <p:nvPr/>
        </p:nvSpPr>
        <p:spPr>
          <a:xfrm>
            <a:off x="2895600" y="609600"/>
            <a:ext cx="3048000" cy="304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1400" b="1" dirty="0">
                <a:solidFill>
                  <a:srgbClr val="990099"/>
                </a:solidFill>
                <a:latin typeface="Tahoma" panose="020B0604030504040204" pitchFamily="34" charset="0"/>
              </a:rPr>
              <a:t>Lesson 2: A2-3</a:t>
            </a:r>
            <a:endParaRPr lang="en-US" altLang="en-US" sz="1400" b="1" dirty="0">
              <a:solidFill>
                <a:srgbClr val="990099"/>
              </a:solidFill>
              <a:latin typeface="Tahoma" panose="020B0604030504040204" pitchFamily="34" charset="0"/>
            </a:endParaRPr>
          </a:p>
        </p:txBody>
      </p:sp>
      <p:sp>
        <p:nvSpPr>
          <p:cNvPr id="45061" name="Rectangle 11"/>
          <p:cNvSpPr/>
          <p:nvPr/>
        </p:nvSpPr>
        <p:spPr>
          <a:xfrm>
            <a:off x="2057400" y="3429000"/>
            <a:ext cx="43434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2800" b="1" i="1" dirty="0">
              <a:solidFill>
                <a:srgbClr val="990099"/>
              </a:solidFill>
            </a:endParaRPr>
          </a:p>
        </p:txBody>
      </p:sp>
      <p:sp>
        <p:nvSpPr>
          <p:cNvPr id="268300" name="Rectangle 12"/>
          <p:cNvSpPr/>
          <p:nvPr/>
        </p:nvSpPr>
        <p:spPr>
          <a:xfrm>
            <a:off x="838200" y="2514600"/>
            <a:ext cx="76200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333399"/>
                </a:solidFill>
              </a:rPr>
              <a:t>* What do you usually buy for Tet holiday?</a:t>
            </a:r>
            <a:endParaRPr lang="en-US" altLang="en-US" sz="2800" b="1" dirty="0">
              <a:solidFill>
                <a:srgbClr val="333399"/>
              </a:solidFill>
            </a:endParaRPr>
          </a:p>
        </p:txBody>
      </p:sp>
      <p:pic>
        <p:nvPicPr>
          <p:cNvPr id="45063" name="Picture 13" descr="CRNRC001"/>
          <p:cNvPicPr>
            <a:picLocks noChangeAspect="1"/>
          </p:cNvPicPr>
          <p:nvPr/>
        </p:nvPicPr>
        <p:blipFill>
          <a:blip r:embed="rId1"/>
          <a:stretch>
            <a:fillRect/>
          </a:stretch>
        </p:blipFill>
        <p:spPr>
          <a:xfrm rot="-10800000" flipH="1">
            <a:off x="0" y="4495800"/>
            <a:ext cx="2185988" cy="2362200"/>
          </a:xfrm>
          <a:prstGeom prst="rect">
            <a:avLst/>
          </a:prstGeom>
          <a:noFill/>
          <a:ln w="9525">
            <a:noFill/>
          </a:ln>
        </p:spPr>
      </p:pic>
      <p:pic>
        <p:nvPicPr>
          <p:cNvPr id="45064" name="Picture 14" descr="CRNRC001"/>
          <p:cNvPicPr>
            <a:picLocks noChangeAspect="1"/>
          </p:cNvPicPr>
          <p:nvPr/>
        </p:nvPicPr>
        <p:blipFill>
          <a:blip r:embed="rId1"/>
          <a:stretch>
            <a:fillRect/>
          </a:stretch>
        </p:blipFill>
        <p:spPr>
          <a:xfrm rot="5434589" flipH="1">
            <a:off x="6935788" y="4640263"/>
            <a:ext cx="2438400" cy="1985962"/>
          </a:xfrm>
          <a:prstGeom prst="rect">
            <a:avLst/>
          </a:prstGeom>
          <a:noFill/>
          <a:ln w="9525">
            <a:noFill/>
          </a:ln>
        </p:spPr>
      </p:pic>
      <p:pic>
        <p:nvPicPr>
          <p:cNvPr id="45065" name="Picture 15" descr="CRNRC001"/>
          <p:cNvPicPr>
            <a:picLocks noChangeAspect="1"/>
          </p:cNvPicPr>
          <p:nvPr/>
        </p:nvPicPr>
        <p:blipFill>
          <a:blip r:embed="rId1"/>
          <a:stretch>
            <a:fillRect/>
          </a:stretch>
        </p:blipFill>
        <p:spPr>
          <a:xfrm rot="-41459" flipH="1">
            <a:off x="6705600" y="0"/>
            <a:ext cx="2438400" cy="1985963"/>
          </a:xfrm>
          <a:prstGeom prst="rect">
            <a:avLst/>
          </a:prstGeom>
          <a:noFill/>
          <a:ln w="9525">
            <a:noFill/>
          </a:ln>
        </p:spPr>
      </p:pic>
      <p:pic>
        <p:nvPicPr>
          <p:cNvPr id="45066" name="Picture 16" descr="CRNRC001"/>
          <p:cNvPicPr>
            <a:picLocks noChangeAspect="1"/>
          </p:cNvPicPr>
          <p:nvPr/>
        </p:nvPicPr>
        <p:blipFill>
          <a:blip r:embed="rId1"/>
          <a:stretch>
            <a:fillRect/>
          </a:stretch>
        </p:blipFill>
        <p:spPr>
          <a:xfrm rot="-5400000" flipH="1">
            <a:off x="88900" y="-88900"/>
            <a:ext cx="2195513" cy="2373313"/>
          </a:xfrm>
          <a:prstGeom prst="rect">
            <a:avLst/>
          </a:prstGeom>
          <a:noFill/>
          <a:ln w="9525">
            <a:noFill/>
          </a:ln>
        </p:spPr>
      </p:pic>
      <p:sp>
        <p:nvSpPr>
          <p:cNvPr id="268305" name="Rectangle 17"/>
          <p:cNvSpPr>
            <a:spLocks noGrp="1"/>
          </p:cNvSpPr>
          <p:nvPr>
            <p:ph type="title"/>
          </p:nvPr>
        </p:nvSpPr>
        <p:spPr>
          <a:xfrm>
            <a:off x="1447800" y="1219200"/>
            <a:ext cx="5638800" cy="1143000"/>
          </a:xfrm>
          <a:ln/>
        </p:spPr>
        <p:txBody>
          <a:bodyPr vert="horz" wrap="square" lIns="91440" tIns="45720" rIns="91440" bIns="45720" anchor="ctr" anchorCtr="0"/>
          <a:p>
            <a:pPr eaLnBrk="1" hangingPunct="1"/>
            <a:r>
              <a:rPr lang="en-US" altLang="en-US" sz="4800" b="1" i="1" dirty="0">
                <a:solidFill>
                  <a:srgbClr val="990099"/>
                </a:solidFill>
              </a:rPr>
              <a:t>* DISCUSSION</a:t>
            </a:r>
            <a:endParaRPr lang="en-US" altLang="en-US" sz="4800" b="1" i="1" dirty="0">
              <a:solidFill>
                <a:srgbClr val="990099"/>
              </a:solidFill>
            </a:endParaRPr>
          </a:p>
        </p:txBody>
      </p:sp>
      <p:sp>
        <p:nvSpPr>
          <p:cNvPr id="268306" name="Rectangle 18"/>
          <p:cNvSpPr/>
          <p:nvPr/>
        </p:nvSpPr>
        <p:spPr>
          <a:xfrm>
            <a:off x="762000" y="3505200"/>
            <a:ext cx="7620000" cy="6096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333399"/>
                </a:solidFill>
              </a:rPr>
              <a:t>* What do you usually do on Tet holiday?</a:t>
            </a:r>
            <a:endParaRPr lang="en-US" altLang="en-US" sz="2800" b="1" dirty="0">
              <a:solidFill>
                <a:srgbClr val="33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8305"/>
                                        </p:tgtEl>
                                        <p:attrNameLst>
                                          <p:attrName>style.visibility</p:attrName>
                                        </p:attrNameLst>
                                      </p:cBhvr>
                                      <p:to>
                                        <p:strVal val="visible"/>
                                      </p:to>
                                    </p:set>
                                    <p:anim calcmode="discrete" valueType="clr">
                                      <p:cBhvr override="childStyle">
                                        <p:cTn id="7" dur="80"/>
                                        <p:tgtEl>
                                          <p:spTgt spid="2683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8305"/>
                                        </p:tgtEl>
                                        <p:attrNameLst>
                                          <p:attrName>fillcolor</p:attrName>
                                        </p:attrNameLst>
                                      </p:cBhvr>
                                      <p:tavLst>
                                        <p:tav tm="0">
                                          <p:val>
                                            <p:clrVal>
                                              <a:schemeClr val="accent2"/>
                                            </p:clrVal>
                                          </p:val>
                                        </p:tav>
                                        <p:tav tm="50000">
                                          <p:val>
                                            <p:clrVal>
                                              <a:schemeClr val="hlink"/>
                                            </p:clrVal>
                                          </p:val>
                                        </p:tav>
                                      </p:tavLst>
                                    </p:anim>
                                    <p:set>
                                      <p:cBhvr>
                                        <p:cTn id="9" dur="80"/>
                                        <p:tgtEl>
                                          <p:spTgt spid="26830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8300"/>
                                        </p:tgtEl>
                                        <p:attrNameLst>
                                          <p:attrName>style.visibility</p:attrName>
                                        </p:attrNameLst>
                                      </p:cBhvr>
                                      <p:to>
                                        <p:strVal val="visible"/>
                                      </p:to>
                                    </p:set>
                                    <p:anim calcmode="lin" valueType="num">
                                      <p:cBhvr additive="base">
                                        <p:cTn id="14" dur="500" fill="hold"/>
                                        <p:tgtEl>
                                          <p:spTgt spid="268300"/>
                                        </p:tgtEl>
                                        <p:attrNameLst>
                                          <p:attrName>ppt_x</p:attrName>
                                        </p:attrNameLst>
                                      </p:cBhvr>
                                      <p:tavLst>
                                        <p:tav tm="0">
                                          <p:val>
                                            <p:strVal val="#ppt_x"/>
                                          </p:val>
                                        </p:tav>
                                        <p:tav tm="100000">
                                          <p:val>
                                            <p:strVal val="#ppt_x"/>
                                          </p:val>
                                        </p:tav>
                                      </p:tavLst>
                                    </p:anim>
                                    <p:anim calcmode="lin" valueType="num">
                                      <p:cBhvr additive="base">
                                        <p:cTn id="15" dur="500" fill="hold"/>
                                        <p:tgtEl>
                                          <p:spTgt spid="26830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8306"/>
                                        </p:tgtEl>
                                        <p:attrNameLst>
                                          <p:attrName>style.visibility</p:attrName>
                                        </p:attrNameLst>
                                      </p:cBhvr>
                                      <p:to>
                                        <p:strVal val="visible"/>
                                      </p:to>
                                    </p:set>
                                    <p:anim calcmode="lin" valueType="num">
                                      <p:cBhvr additive="base">
                                        <p:cTn id="20" dur="500" fill="hold"/>
                                        <p:tgtEl>
                                          <p:spTgt spid="268306"/>
                                        </p:tgtEl>
                                        <p:attrNameLst>
                                          <p:attrName>ppt_x</p:attrName>
                                        </p:attrNameLst>
                                      </p:cBhvr>
                                      <p:tavLst>
                                        <p:tav tm="0">
                                          <p:val>
                                            <p:strVal val="#ppt_x"/>
                                          </p:val>
                                        </p:tav>
                                        <p:tav tm="100000">
                                          <p:val>
                                            <p:strVal val="#ppt_x"/>
                                          </p:val>
                                        </p:tav>
                                      </p:tavLst>
                                    </p:anim>
                                    <p:anim calcmode="lin" valueType="num">
                                      <p:cBhvr additive="base">
                                        <p:cTn id="21" dur="500" fill="hold"/>
                                        <p:tgtEl>
                                          <p:spTgt spid="268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0" grpId="0"/>
      <p:bldP spid="268305" grpId="0"/>
      <p:bldP spid="2683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Group 4"/>
          <p:cNvGrpSpPr/>
          <p:nvPr/>
        </p:nvGrpSpPr>
        <p:grpSpPr>
          <a:xfrm>
            <a:off x="-152400" y="0"/>
            <a:ext cx="9448800" cy="6948488"/>
            <a:chOff x="0" y="-19"/>
            <a:chExt cx="5760" cy="4377"/>
          </a:xfrm>
        </p:grpSpPr>
        <p:pic>
          <p:nvPicPr>
            <p:cNvPr id="46089" name="Picture 5" descr="flower[1][1][1][1]"/>
            <p:cNvPicPr>
              <a:picLocks noChangeAspect="1"/>
            </p:cNvPicPr>
            <p:nvPr/>
          </p:nvPicPr>
          <p:blipFill>
            <a:blip r:embed="rId1"/>
            <a:stretch>
              <a:fillRect/>
            </a:stretch>
          </p:blipFill>
          <p:spPr>
            <a:xfrm rot="5400000">
              <a:off x="3458" y="2018"/>
              <a:ext cx="4320" cy="284"/>
            </a:xfrm>
            <a:prstGeom prst="rect">
              <a:avLst/>
            </a:prstGeom>
            <a:noFill/>
            <a:ln w="9525">
              <a:noFill/>
            </a:ln>
          </p:spPr>
        </p:pic>
        <p:pic>
          <p:nvPicPr>
            <p:cNvPr id="46090" name="Picture 6" descr="flower[1][1][1][1]"/>
            <p:cNvPicPr>
              <a:picLocks noChangeAspect="1"/>
            </p:cNvPicPr>
            <p:nvPr/>
          </p:nvPicPr>
          <p:blipFill>
            <a:blip r:embed="rId1"/>
            <a:stretch>
              <a:fillRect/>
            </a:stretch>
          </p:blipFill>
          <p:spPr>
            <a:xfrm rot="-5400000">
              <a:off x="-1996" y="2018"/>
              <a:ext cx="4320" cy="284"/>
            </a:xfrm>
            <a:prstGeom prst="rect">
              <a:avLst/>
            </a:prstGeom>
            <a:noFill/>
            <a:ln w="9525">
              <a:noFill/>
            </a:ln>
          </p:spPr>
        </p:pic>
        <p:pic>
          <p:nvPicPr>
            <p:cNvPr id="46091" name="Picture 7" descr="flower[1][1][1][1]"/>
            <p:cNvPicPr>
              <a:picLocks noChangeAspect="1"/>
            </p:cNvPicPr>
            <p:nvPr/>
          </p:nvPicPr>
          <p:blipFill>
            <a:blip r:embed="rId1"/>
            <a:stretch>
              <a:fillRect/>
            </a:stretch>
          </p:blipFill>
          <p:spPr>
            <a:xfrm>
              <a:off x="0" y="3979"/>
              <a:ext cx="5760" cy="379"/>
            </a:xfrm>
            <a:prstGeom prst="rect">
              <a:avLst/>
            </a:prstGeom>
            <a:noFill/>
            <a:ln w="9525">
              <a:noFill/>
            </a:ln>
          </p:spPr>
        </p:pic>
        <p:pic>
          <p:nvPicPr>
            <p:cNvPr id="46092" name="Picture 8" descr="flower[1][1][1][1]"/>
            <p:cNvPicPr>
              <a:picLocks noChangeAspect="1"/>
            </p:cNvPicPr>
            <p:nvPr/>
          </p:nvPicPr>
          <p:blipFill>
            <a:blip r:embed="rId1"/>
            <a:stretch>
              <a:fillRect/>
            </a:stretch>
          </p:blipFill>
          <p:spPr>
            <a:xfrm>
              <a:off x="0" y="-19"/>
              <a:ext cx="5760" cy="379"/>
            </a:xfrm>
            <a:prstGeom prst="rect">
              <a:avLst/>
            </a:prstGeom>
            <a:noFill/>
            <a:ln w="9525">
              <a:noFill/>
            </a:ln>
          </p:spPr>
        </p:pic>
      </p:grpSp>
      <p:pic>
        <p:nvPicPr>
          <p:cNvPr id="46083" name="Picture 14" descr="blumen-pflanzen148"/>
          <p:cNvPicPr>
            <a:picLocks noChangeAspect="1"/>
          </p:cNvPicPr>
          <p:nvPr/>
        </p:nvPicPr>
        <p:blipFill>
          <a:blip r:embed="rId2"/>
          <a:stretch>
            <a:fillRect/>
          </a:stretch>
        </p:blipFill>
        <p:spPr>
          <a:xfrm>
            <a:off x="457200" y="5257800"/>
            <a:ext cx="914400" cy="1066800"/>
          </a:xfrm>
          <a:prstGeom prst="rect">
            <a:avLst/>
          </a:prstGeom>
          <a:noFill/>
          <a:ln w="9525">
            <a:noFill/>
          </a:ln>
        </p:spPr>
      </p:pic>
      <p:pic>
        <p:nvPicPr>
          <p:cNvPr id="46084" name="Picture 15" descr="blumen-pflanzen148"/>
          <p:cNvPicPr>
            <a:picLocks noChangeAspect="1"/>
          </p:cNvPicPr>
          <p:nvPr/>
        </p:nvPicPr>
        <p:blipFill>
          <a:blip r:embed="rId2"/>
          <a:stretch>
            <a:fillRect/>
          </a:stretch>
        </p:blipFill>
        <p:spPr>
          <a:xfrm>
            <a:off x="7761288" y="5257800"/>
            <a:ext cx="912812" cy="1066800"/>
          </a:xfrm>
          <a:prstGeom prst="rect">
            <a:avLst/>
          </a:prstGeom>
          <a:noFill/>
          <a:ln w="9525">
            <a:noFill/>
          </a:ln>
        </p:spPr>
      </p:pic>
      <p:pic>
        <p:nvPicPr>
          <p:cNvPr id="46085" name="Picture 16" descr="blumen-pflanzen148"/>
          <p:cNvPicPr>
            <a:picLocks noChangeAspect="1"/>
          </p:cNvPicPr>
          <p:nvPr/>
        </p:nvPicPr>
        <p:blipFill>
          <a:blip r:embed="rId2"/>
          <a:stretch>
            <a:fillRect/>
          </a:stretch>
        </p:blipFill>
        <p:spPr>
          <a:xfrm>
            <a:off x="4038600" y="5334000"/>
            <a:ext cx="914400" cy="990600"/>
          </a:xfrm>
          <a:prstGeom prst="rect">
            <a:avLst/>
          </a:prstGeom>
          <a:noFill/>
          <a:ln w="9525">
            <a:noFill/>
          </a:ln>
        </p:spPr>
      </p:pic>
      <p:pic>
        <p:nvPicPr>
          <p:cNvPr id="46086" name="Picture 17" descr="Bunny3"/>
          <p:cNvPicPr>
            <a:picLocks noChangeAspect="1"/>
          </p:cNvPicPr>
          <p:nvPr/>
        </p:nvPicPr>
        <p:blipFill>
          <a:blip r:embed="rId3"/>
          <a:stretch>
            <a:fillRect/>
          </a:stretch>
        </p:blipFill>
        <p:spPr>
          <a:xfrm>
            <a:off x="609600" y="609600"/>
            <a:ext cx="914400" cy="860425"/>
          </a:xfrm>
          <a:prstGeom prst="rect">
            <a:avLst/>
          </a:prstGeom>
          <a:noFill/>
          <a:ln w="9525">
            <a:noFill/>
          </a:ln>
        </p:spPr>
      </p:pic>
      <p:sp>
        <p:nvSpPr>
          <p:cNvPr id="194580" name="Rectangle 20"/>
          <p:cNvSpPr/>
          <p:nvPr/>
        </p:nvSpPr>
        <p:spPr>
          <a:xfrm>
            <a:off x="2057400" y="609600"/>
            <a:ext cx="5257800" cy="7016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4000" b="1" dirty="0">
                <a:solidFill>
                  <a:srgbClr val="A50021"/>
                </a:solidFill>
                <a:latin typeface="Times New Roman" panose="02020603050405020304" pitchFamily="18" charset="0"/>
              </a:rPr>
              <a:t>* </a:t>
            </a:r>
            <a:r>
              <a:rPr lang="en-US" altLang="en-US" sz="4000" b="1" u="sng" dirty="0">
                <a:solidFill>
                  <a:srgbClr val="A50021"/>
                </a:solidFill>
                <a:latin typeface="Times New Roman" panose="02020603050405020304" pitchFamily="18" charset="0"/>
              </a:rPr>
              <a:t>HOMEWORK</a:t>
            </a:r>
            <a:endParaRPr lang="en-US" altLang="en-US" sz="4000" b="1" u="sng" dirty="0">
              <a:solidFill>
                <a:srgbClr val="A50021"/>
              </a:solidFill>
              <a:latin typeface="Times New Roman" panose="02020603050405020304" pitchFamily="18" charset="0"/>
            </a:endParaRPr>
          </a:p>
        </p:txBody>
      </p:sp>
      <p:sp>
        <p:nvSpPr>
          <p:cNvPr id="194581" name="Rectangle 21"/>
          <p:cNvSpPr/>
          <p:nvPr/>
        </p:nvSpPr>
        <p:spPr>
          <a:xfrm>
            <a:off x="914400" y="1295400"/>
            <a:ext cx="7772400" cy="3937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pPr>
            <a:r>
              <a:rPr lang="en-US" altLang="en-US" sz="3600" b="1" dirty="0">
                <a:solidFill>
                  <a:srgbClr val="CC0000"/>
                </a:solidFill>
                <a:latin typeface="Times New Roman" panose="02020603050405020304" pitchFamily="18" charset="0"/>
              </a:rPr>
              <a:t> Learn new words by heart.</a:t>
            </a:r>
            <a:endParaRPr lang="en-US" altLang="en-US" sz="3600" b="1" dirty="0">
              <a:solidFill>
                <a:srgbClr val="CC0000"/>
              </a:solidFill>
              <a:latin typeface="Times New Roman" panose="02020603050405020304" pitchFamily="18" charset="0"/>
            </a:endParaRPr>
          </a:p>
          <a:p>
            <a:pPr marL="0" lvl="0" indent="0" eaLnBrk="1" hangingPunct="1">
              <a:spcBef>
                <a:spcPct val="0"/>
              </a:spcBef>
            </a:pPr>
            <a:r>
              <a:rPr lang="en-US" altLang="en-US" sz="3600" b="1" dirty="0">
                <a:solidFill>
                  <a:srgbClr val="CC0000"/>
                </a:solidFill>
                <a:latin typeface="Times New Roman" panose="02020603050405020304" pitchFamily="18" charset="0"/>
              </a:rPr>
              <a:t> Read the letter and do the exercises again.</a:t>
            </a:r>
            <a:endParaRPr lang="en-US" altLang="en-US" sz="3600" b="1" dirty="0">
              <a:solidFill>
                <a:srgbClr val="CC0000"/>
              </a:solidFill>
              <a:latin typeface="Times New Roman" panose="02020603050405020304" pitchFamily="18" charset="0"/>
            </a:endParaRPr>
          </a:p>
          <a:p>
            <a:pPr marL="0" lvl="0" indent="0" eaLnBrk="1" hangingPunct="1">
              <a:spcBef>
                <a:spcPct val="0"/>
              </a:spcBef>
            </a:pPr>
            <a:r>
              <a:rPr lang="en-US" altLang="en-US" sz="3600" b="1" dirty="0">
                <a:solidFill>
                  <a:srgbClr val="CC0000"/>
                </a:solidFill>
                <a:latin typeface="Times New Roman" panose="02020603050405020304" pitchFamily="18" charset="0"/>
              </a:rPr>
              <a:t> Do the exercises in work book.</a:t>
            </a:r>
            <a:endParaRPr lang="en-US" altLang="en-US" sz="3600" b="1" dirty="0">
              <a:solidFill>
                <a:srgbClr val="CC0000"/>
              </a:solidFill>
              <a:latin typeface="Times New Roman" panose="02020603050405020304" pitchFamily="18" charset="0"/>
            </a:endParaRPr>
          </a:p>
          <a:p>
            <a:pPr marL="0" lvl="0" indent="0" eaLnBrk="1" hangingPunct="1">
              <a:spcBef>
                <a:spcPct val="0"/>
              </a:spcBef>
            </a:pPr>
            <a:r>
              <a:rPr lang="en-US" altLang="en-US" sz="3600" b="1" dirty="0">
                <a:solidFill>
                  <a:srgbClr val="CC0000"/>
                </a:solidFill>
                <a:latin typeface="Times New Roman" panose="02020603050405020304" pitchFamily="18" charset="0"/>
              </a:rPr>
              <a:t> Prepare part A4:</a:t>
            </a:r>
            <a:endParaRPr lang="en-US" altLang="en-US" sz="3600" b="1" dirty="0">
              <a:solidFill>
                <a:srgbClr val="CC0000"/>
              </a:solidFill>
              <a:latin typeface="Times New Roman" panose="02020603050405020304" pitchFamily="18" charset="0"/>
            </a:endParaRPr>
          </a:p>
          <a:p>
            <a:pPr marL="0" lvl="0" indent="0" eaLnBrk="1" hangingPunct="1">
              <a:spcBef>
                <a:spcPct val="0"/>
              </a:spcBef>
              <a:buNone/>
            </a:pPr>
            <a:r>
              <a:rPr lang="en-US" altLang="en-US" sz="3600" b="1" dirty="0">
                <a:solidFill>
                  <a:srgbClr val="CC0000"/>
                </a:solidFill>
                <a:latin typeface="Times New Roman" panose="02020603050405020304" pitchFamily="18" charset="0"/>
              </a:rPr>
              <a:t>            - Find out the new words.</a:t>
            </a:r>
            <a:endParaRPr lang="en-US" altLang="en-US" sz="3600" b="1" dirty="0">
              <a:solidFill>
                <a:srgbClr val="CC0000"/>
              </a:solidFill>
              <a:latin typeface="Times New Roman" panose="02020603050405020304" pitchFamily="18" charset="0"/>
            </a:endParaRPr>
          </a:p>
          <a:p>
            <a:pPr marL="0" lvl="0" indent="0" eaLnBrk="1" hangingPunct="1">
              <a:spcBef>
                <a:spcPct val="0"/>
              </a:spcBef>
              <a:buNone/>
            </a:pPr>
            <a:r>
              <a:rPr lang="en-US" altLang="en-US" sz="3600" b="1" dirty="0">
                <a:solidFill>
                  <a:srgbClr val="CC0000"/>
                </a:solidFill>
                <a:latin typeface="Times New Roman" panose="02020603050405020304" pitchFamily="18" charset="0"/>
              </a:rPr>
              <a:t>            - Answer the questions.</a:t>
            </a:r>
            <a:endParaRPr lang="en-US" altLang="en-US" sz="3600" b="1" dirty="0">
              <a:solidFill>
                <a:srgbClr val="CC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94580">
                                            <p:txEl>
                                              <p:charRg st="0" end="11"/>
                                            </p:txEl>
                                          </p:spTgt>
                                        </p:tgtEl>
                                        <p:attrNameLst>
                                          <p:attrName>style.visibility</p:attrName>
                                        </p:attrNameLst>
                                      </p:cBhvr>
                                      <p:to>
                                        <p:strVal val="visible"/>
                                      </p:to>
                                    </p:set>
                                    <p:anim calcmode="lin" valueType="num">
                                      <p:cBhvr>
                                        <p:cTn id="7" dur="1000" fill="hold"/>
                                        <p:tgtEl>
                                          <p:spTgt spid="194580">
                                            <p:txEl>
                                              <p:charRg st="0" end="11"/>
                                            </p:txEl>
                                          </p:spTgt>
                                        </p:tgtEl>
                                        <p:attrNameLst>
                                          <p:attrName>ppt_w</p:attrName>
                                        </p:attrNameLst>
                                      </p:cBhvr>
                                      <p:tavLst>
                                        <p:tav tm="0">
                                          <p:val>
                                            <p:strVal val="#ppt_w+.3"/>
                                          </p:val>
                                        </p:tav>
                                        <p:tav tm="100000">
                                          <p:val>
                                            <p:strVal val="#ppt_w"/>
                                          </p:val>
                                        </p:tav>
                                      </p:tavLst>
                                    </p:anim>
                                    <p:anim calcmode="lin" valueType="num">
                                      <p:cBhvr>
                                        <p:cTn id="8" dur="1000" fill="hold"/>
                                        <p:tgtEl>
                                          <p:spTgt spid="194580">
                                            <p:txEl>
                                              <p:charRg st="0" end="11"/>
                                            </p:txEl>
                                          </p:spTgt>
                                        </p:tgtEl>
                                        <p:attrNameLst>
                                          <p:attrName>ppt_h</p:attrName>
                                        </p:attrNameLst>
                                      </p:cBhvr>
                                      <p:tavLst>
                                        <p:tav tm="0">
                                          <p:val>
                                            <p:strVal val="#ppt_h"/>
                                          </p:val>
                                        </p:tav>
                                        <p:tav tm="100000">
                                          <p:val>
                                            <p:strVal val="#ppt_h"/>
                                          </p:val>
                                        </p:tav>
                                      </p:tavLst>
                                    </p:anim>
                                    <p:animEffect transition="in" filter="fade">
                                      <p:cBhvr>
                                        <p:cTn id="9" dur="1000"/>
                                        <p:tgtEl>
                                          <p:spTgt spid="194580">
                                            <p:txEl>
                                              <p:charRg st="0" end="1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4581">
                                            <p:txEl>
                                              <p:charRg st="0" end="27"/>
                                            </p:txEl>
                                          </p:spTgt>
                                        </p:tgtEl>
                                        <p:attrNameLst>
                                          <p:attrName>style.visibility</p:attrName>
                                        </p:attrNameLst>
                                      </p:cBhvr>
                                      <p:to>
                                        <p:strVal val="visible"/>
                                      </p:to>
                                    </p:set>
                                    <p:anim calcmode="lin" valueType="num">
                                      <p:cBhvr>
                                        <p:cTn id="14" dur="500" fill="hold"/>
                                        <p:tgtEl>
                                          <p:spTgt spid="194581">
                                            <p:txEl>
                                              <p:charRg st="0" end="27"/>
                                            </p:txEl>
                                          </p:spTgt>
                                        </p:tgtEl>
                                        <p:attrNameLst>
                                          <p:attrName>ppt_w</p:attrName>
                                        </p:attrNameLst>
                                      </p:cBhvr>
                                      <p:tavLst>
                                        <p:tav tm="0">
                                          <p:val>
                                            <p:fltVal val="0.000000"/>
                                          </p:val>
                                        </p:tav>
                                        <p:tav tm="100000">
                                          <p:val>
                                            <p:strVal val="#ppt_w"/>
                                          </p:val>
                                        </p:tav>
                                      </p:tavLst>
                                    </p:anim>
                                    <p:anim calcmode="lin" valueType="num">
                                      <p:cBhvr>
                                        <p:cTn id="15" dur="500" fill="hold"/>
                                        <p:tgtEl>
                                          <p:spTgt spid="194581">
                                            <p:txEl>
                                              <p:charRg st="0" end="27"/>
                                            </p:txEl>
                                          </p:spTgt>
                                        </p:tgtEl>
                                        <p:attrNameLst>
                                          <p:attrName>ppt_h</p:attrName>
                                        </p:attrNameLst>
                                      </p:cBhvr>
                                      <p:tavLst>
                                        <p:tav tm="0">
                                          <p:val>
                                            <p:fltVal val="0.000000"/>
                                          </p:val>
                                        </p:tav>
                                        <p:tav tm="100000">
                                          <p:val>
                                            <p:strVal val="#ppt_h"/>
                                          </p:val>
                                        </p:tav>
                                      </p:tavLst>
                                    </p:anim>
                                    <p:animEffect transition="in" filter="fade">
                                      <p:cBhvr>
                                        <p:cTn id="16" dur="500"/>
                                        <p:tgtEl>
                                          <p:spTgt spid="194581">
                                            <p:txEl>
                                              <p:charRg st="0" end="2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4581">
                                            <p:txEl>
                                              <p:charRg st="27" end="72"/>
                                            </p:txEl>
                                          </p:spTgt>
                                        </p:tgtEl>
                                        <p:attrNameLst>
                                          <p:attrName>style.visibility</p:attrName>
                                        </p:attrNameLst>
                                      </p:cBhvr>
                                      <p:to>
                                        <p:strVal val="visible"/>
                                      </p:to>
                                    </p:set>
                                    <p:anim to="" calcmode="lin" valueType="num">
                                      <p:cBhvr>
                                        <p:cTn id="21" dur="1" fill="hold"/>
                                        <p:tgtEl>
                                          <p:spTgt spid="194581">
                                            <p:txEl>
                                              <p:charRg st="27" end="72"/>
                                            </p:txEl>
                                          </p:spTgt>
                                        </p:tgtEl>
                                        <p:attrNameLst>
                                          <p:attrName>style.visibility</p:attrName>
                                        </p:attrNameLst>
                                      </p:cBhvr>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94581">
                                            <p:txEl>
                                              <p:charRg st="72" end="104"/>
                                            </p:txEl>
                                          </p:spTgt>
                                        </p:tgtEl>
                                        <p:attrNameLst>
                                          <p:attrName>style.visibility</p:attrName>
                                        </p:attrNameLst>
                                      </p:cBhvr>
                                      <p:to>
                                        <p:strVal val="visible"/>
                                      </p:to>
                                    </p:set>
                                    <p:anim calcmode="discrete" valueType="clr">
                                      <p:cBhvr override="childStyle">
                                        <p:cTn id="26" dur="80"/>
                                        <p:tgtEl>
                                          <p:spTgt spid="194581">
                                            <p:txEl>
                                              <p:charRg st="72" end="10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4581">
                                            <p:txEl>
                                              <p:charRg st="72" end="104"/>
                                            </p:txEl>
                                          </p:spTgt>
                                        </p:tgtEl>
                                        <p:attrNameLst>
                                          <p:attrName>fillcolor</p:attrName>
                                        </p:attrNameLst>
                                      </p:cBhvr>
                                      <p:tavLst>
                                        <p:tav tm="0">
                                          <p:val>
                                            <p:clrVal>
                                              <a:schemeClr val="accent2"/>
                                            </p:clrVal>
                                          </p:val>
                                        </p:tav>
                                        <p:tav tm="50000">
                                          <p:val>
                                            <p:clrVal>
                                              <a:schemeClr val="hlink"/>
                                            </p:clrVal>
                                          </p:val>
                                        </p:tav>
                                      </p:tavLst>
                                    </p:anim>
                                    <p:set>
                                      <p:cBhvr>
                                        <p:cTn id="28" dur="80"/>
                                        <p:tgtEl>
                                          <p:spTgt spid="194581">
                                            <p:txEl>
                                              <p:charRg st="72" end="104"/>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194581">
                                            <p:txEl>
                                              <p:charRg st="104" end="122"/>
                                            </p:txEl>
                                          </p:spTgt>
                                        </p:tgtEl>
                                        <p:attrNameLst>
                                          <p:attrName>style.visibility</p:attrName>
                                        </p:attrNameLst>
                                      </p:cBhvr>
                                      <p:to>
                                        <p:strVal val="visible"/>
                                      </p:to>
                                    </p:set>
                                    <p:anim calcmode="lin" valueType="num">
                                      <p:cBhvr>
                                        <p:cTn id="33" dur="1000" fill="hold"/>
                                        <p:tgtEl>
                                          <p:spTgt spid="194581">
                                            <p:txEl>
                                              <p:charRg st="104" end="122"/>
                                            </p:txEl>
                                          </p:spTgt>
                                        </p:tgtEl>
                                        <p:attrNameLst>
                                          <p:attrName>ppt_w</p:attrName>
                                        </p:attrNameLst>
                                      </p:cBhvr>
                                      <p:tavLst>
                                        <p:tav tm="0">
                                          <p:val>
                                            <p:strVal val="#ppt_w+.3"/>
                                          </p:val>
                                        </p:tav>
                                        <p:tav tm="100000">
                                          <p:val>
                                            <p:strVal val="#ppt_w"/>
                                          </p:val>
                                        </p:tav>
                                      </p:tavLst>
                                    </p:anim>
                                    <p:anim calcmode="lin" valueType="num">
                                      <p:cBhvr>
                                        <p:cTn id="34" dur="1000" fill="hold"/>
                                        <p:tgtEl>
                                          <p:spTgt spid="194581">
                                            <p:txEl>
                                              <p:charRg st="104" end="122"/>
                                            </p:txEl>
                                          </p:spTgt>
                                        </p:tgtEl>
                                        <p:attrNameLst>
                                          <p:attrName>ppt_h</p:attrName>
                                        </p:attrNameLst>
                                      </p:cBhvr>
                                      <p:tavLst>
                                        <p:tav tm="0">
                                          <p:val>
                                            <p:strVal val="#ppt_h"/>
                                          </p:val>
                                        </p:tav>
                                        <p:tav tm="100000">
                                          <p:val>
                                            <p:strVal val="#ppt_h"/>
                                          </p:val>
                                        </p:tav>
                                      </p:tavLst>
                                    </p:anim>
                                    <p:animEffect transition="in" filter="fade">
                                      <p:cBhvr>
                                        <p:cTn id="35" dur="1000"/>
                                        <p:tgtEl>
                                          <p:spTgt spid="194581">
                                            <p:txEl>
                                              <p:charRg st="104" end="122"/>
                                            </p:txEl>
                                          </p:spTgt>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194581">
                                            <p:txEl>
                                              <p:charRg st="122" end="160"/>
                                            </p:txEl>
                                          </p:spTgt>
                                        </p:tgtEl>
                                        <p:attrNameLst>
                                          <p:attrName>style.visibility</p:attrName>
                                        </p:attrNameLst>
                                      </p:cBhvr>
                                      <p:to>
                                        <p:strVal val="visible"/>
                                      </p:to>
                                    </p:set>
                                    <p:anim calcmode="lin" valueType="num">
                                      <p:cBhvr>
                                        <p:cTn id="38" dur="1000" fill="hold"/>
                                        <p:tgtEl>
                                          <p:spTgt spid="194581">
                                            <p:txEl>
                                              <p:charRg st="122" end="160"/>
                                            </p:txEl>
                                          </p:spTgt>
                                        </p:tgtEl>
                                        <p:attrNameLst>
                                          <p:attrName>ppt_w</p:attrName>
                                        </p:attrNameLst>
                                      </p:cBhvr>
                                      <p:tavLst>
                                        <p:tav tm="0">
                                          <p:val>
                                            <p:strVal val="#ppt_w+.3"/>
                                          </p:val>
                                        </p:tav>
                                        <p:tav tm="100000">
                                          <p:val>
                                            <p:strVal val="#ppt_w"/>
                                          </p:val>
                                        </p:tav>
                                      </p:tavLst>
                                    </p:anim>
                                    <p:anim calcmode="lin" valueType="num">
                                      <p:cBhvr>
                                        <p:cTn id="39" dur="1000" fill="hold"/>
                                        <p:tgtEl>
                                          <p:spTgt spid="194581">
                                            <p:txEl>
                                              <p:charRg st="122" end="160"/>
                                            </p:txEl>
                                          </p:spTgt>
                                        </p:tgtEl>
                                        <p:attrNameLst>
                                          <p:attrName>ppt_h</p:attrName>
                                        </p:attrNameLst>
                                      </p:cBhvr>
                                      <p:tavLst>
                                        <p:tav tm="0">
                                          <p:val>
                                            <p:strVal val="#ppt_h"/>
                                          </p:val>
                                        </p:tav>
                                        <p:tav tm="100000">
                                          <p:val>
                                            <p:strVal val="#ppt_h"/>
                                          </p:val>
                                        </p:tav>
                                      </p:tavLst>
                                    </p:anim>
                                    <p:animEffect transition="in" filter="fade">
                                      <p:cBhvr>
                                        <p:cTn id="40" dur="1000"/>
                                        <p:tgtEl>
                                          <p:spTgt spid="194581">
                                            <p:txEl>
                                              <p:charRg st="122" end="160"/>
                                            </p:txEl>
                                          </p:spTgt>
                                        </p:tgtEl>
                                      </p:cBhvr>
                                    </p:animEffect>
                                  </p:childTnLst>
                                </p:cTn>
                              </p:par>
                              <p:par>
                                <p:cTn id="41" presetID="50" presetClass="entr" presetSubtype="0" decel="100000" fill="hold" nodeType="withEffect">
                                  <p:stCondLst>
                                    <p:cond delay="0"/>
                                  </p:stCondLst>
                                  <p:childTnLst>
                                    <p:set>
                                      <p:cBhvr>
                                        <p:cTn id="42" dur="1" fill="hold">
                                          <p:stCondLst>
                                            <p:cond delay="0"/>
                                          </p:stCondLst>
                                        </p:cTn>
                                        <p:tgtEl>
                                          <p:spTgt spid="194581">
                                            <p:txEl>
                                              <p:charRg st="160" end="196"/>
                                            </p:txEl>
                                          </p:spTgt>
                                        </p:tgtEl>
                                        <p:attrNameLst>
                                          <p:attrName>style.visibility</p:attrName>
                                        </p:attrNameLst>
                                      </p:cBhvr>
                                      <p:to>
                                        <p:strVal val="visible"/>
                                      </p:to>
                                    </p:set>
                                    <p:anim calcmode="lin" valueType="num">
                                      <p:cBhvr>
                                        <p:cTn id="43" dur="1000" fill="hold"/>
                                        <p:tgtEl>
                                          <p:spTgt spid="194581">
                                            <p:txEl>
                                              <p:charRg st="160" end="196"/>
                                            </p:txEl>
                                          </p:spTgt>
                                        </p:tgtEl>
                                        <p:attrNameLst>
                                          <p:attrName>ppt_w</p:attrName>
                                        </p:attrNameLst>
                                      </p:cBhvr>
                                      <p:tavLst>
                                        <p:tav tm="0">
                                          <p:val>
                                            <p:strVal val="#ppt_w+.3"/>
                                          </p:val>
                                        </p:tav>
                                        <p:tav tm="100000">
                                          <p:val>
                                            <p:strVal val="#ppt_w"/>
                                          </p:val>
                                        </p:tav>
                                      </p:tavLst>
                                    </p:anim>
                                    <p:anim calcmode="lin" valueType="num">
                                      <p:cBhvr>
                                        <p:cTn id="44" dur="1000" fill="hold"/>
                                        <p:tgtEl>
                                          <p:spTgt spid="194581">
                                            <p:txEl>
                                              <p:charRg st="160" end="196"/>
                                            </p:txEl>
                                          </p:spTgt>
                                        </p:tgtEl>
                                        <p:attrNameLst>
                                          <p:attrName>ppt_h</p:attrName>
                                        </p:attrNameLst>
                                      </p:cBhvr>
                                      <p:tavLst>
                                        <p:tav tm="0">
                                          <p:val>
                                            <p:strVal val="#ppt_h"/>
                                          </p:val>
                                        </p:tav>
                                        <p:tav tm="100000">
                                          <p:val>
                                            <p:strVal val="#ppt_h"/>
                                          </p:val>
                                        </p:tav>
                                      </p:tavLst>
                                    </p:anim>
                                    <p:animEffect transition="in" filter="fade">
                                      <p:cBhvr>
                                        <p:cTn id="45" dur="1000"/>
                                        <p:tgtEl>
                                          <p:spTgt spid="194581">
                                            <p:txEl>
                                              <p:charRg st="160" end="1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7"/>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3252788" y="1039813"/>
            <a:ext cx="3157538"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Christmas</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511175" y="1733550"/>
            <a:ext cx="3281363" cy="3281363"/>
          </a:xfrm>
          <a:prstGeom prst="rect">
            <a:avLst/>
          </a:prstGeom>
          <a:noFill/>
          <a:ln w="9525">
            <a:noFill/>
          </a:ln>
        </p:spPr>
      </p:pic>
      <p:pic>
        <p:nvPicPr>
          <p:cNvPr id="7" name="Picture 6"/>
          <p:cNvPicPr>
            <a:picLocks noChangeAspect="1"/>
          </p:cNvPicPr>
          <p:nvPr/>
        </p:nvPicPr>
        <p:blipFill>
          <a:blip r:embed="rId4"/>
          <a:stretch>
            <a:fillRect/>
          </a:stretch>
        </p:blipFill>
        <p:spPr>
          <a:xfrm>
            <a:off x="5213350" y="1733550"/>
            <a:ext cx="3163888" cy="32813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000000"/>
                                          </p:val>
                                        </p:tav>
                                        <p:tav tm="100000">
                                          <p:val>
                                            <p:strVal val="#ppt_w"/>
                                          </p:val>
                                        </p:tav>
                                      </p:tavLst>
                                    </p:anim>
                                    <p:anim calcmode="lin" valueType="num">
                                      <p:cBhvr>
                                        <p:cTn id="11" dur="500" fill="hold"/>
                                        <p:tgtEl>
                                          <p:spTgt spid="7"/>
                                        </p:tgtEl>
                                        <p:attrNameLst>
                                          <p:attrName>ppt_h</p:attrName>
                                        </p:attrNameLst>
                                      </p:cBhvr>
                                      <p:tavLst>
                                        <p:tav tm="0">
                                          <p:val>
                                            <p:fltVal val="0.00000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charRg st="0" end="10"/>
                                            </p:txEl>
                                          </p:spTgt>
                                        </p:tgtEl>
                                        <p:attrNameLst>
                                          <p:attrName>style.visibility</p:attrName>
                                        </p:attrNameLst>
                                      </p:cBhvr>
                                      <p:to>
                                        <p:strVal val="visible"/>
                                      </p:to>
                                    </p:set>
                                    <p:animEffect transition="in" filter="randombar(horizontal)">
                                      <p:cBhvr>
                                        <p:cTn id="18" dur="500"/>
                                        <p:tgtEl>
                                          <p:spTgt spid="5">
                                            <p:txEl>
                                              <p:charRg st="0" end="10"/>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0706" name="Picture 2" descr="flower02"/>
          <p:cNvPicPr>
            <a:picLocks noChangeAspect="1"/>
          </p:cNvPicPr>
          <p:nvPr>
            <p:ph/>
          </p:nvPr>
        </p:nvPicPr>
        <p:blipFill>
          <a:blip r:embed="rId1"/>
          <a:srcRect/>
          <a:stretch>
            <a:fillRect/>
          </a:stretch>
        </p:blipFill>
        <p:spPr>
          <a:xfrm>
            <a:off x="0" y="2895600"/>
            <a:ext cx="9144000" cy="3962400"/>
          </a:xfrm>
          <a:ln/>
        </p:spPr>
      </p:pic>
      <p:sp>
        <p:nvSpPr>
          <p:cNvPr id="47107" name="WordArt 3" descr="nen"/>
          <p:cNvSpPr>
            <a:spLocks noTextEdit="1"/>
          </p:cNvSpPr>
          <p:nvPr/>
        </p:nvSpPr>
        <p:spPr>
          <a:xfrm>
            <a:off x="838200" y="2514600"/>
            <a:ext cx="6400800" cy="1371600"/>
          </a:xfrm>
          <a:prstGeom prst="rect">
            <a:avLst/>
          </a:prstGeom>
        </p:spPr>
        <p:txBody>
          <a:bodyPr wrap="none" fromWordArt="1">
            <a:prstTxWarp prst="textWave1">
              <a:avLst>
                <a:gd name="adj1" fmla="val 13005"/>
                <a:gd name="adj2" fmla="val 0"/>
              </a:avLst>
            </a:prstTxWarp>
            <a:normAutofit/>
          </a:bodyPr>
          <a:p>
            <a:pPr algn="ctr"/>
            <a:r>
              <a:rPr lang="en-US" sz="3600" i="1">
                <a:ln w="9525" cap="flat" cmpd="sng">
                  <a:solidFill>
                    <a:srgbClr val="000000"/>
                  </a:solidFill>
                  <a:prstDash val="solid"/>
                  <a:headEnd type="none" w="med" len="med"/>
                  <a:tailEnd type="none" w="med" len="med"/>
                </a:ln>
                <a:blipFill rotWithShape="1">
                  <a:blip r:embed="rId2"/>
                  <a:stretch>
                    <a:fillRect/>
                  </a:stretch>
                </a:blipFill>
                <a:effectLst>
                  <a:outerShdw dist="35921" dir="2699999" algn="ctr" rotWithShape="0">
                    <a:srgbClr val="808080">
                      <a:alpha val="79999"/>
                    </a:srgbClr>
                  </a:outerShdw>
                </a:effectLst>
                <a:latin typeface="Arial Black" panose="020B0A04020102020204" charset="0"/>
                <a:ea typeface="Arial Black" panose="020B0A04020102020204" charset="0"/>
              </a:rPr>
              <a:t>Goodbye!</a:t>
            </a:r>
            <a:endParaRPr lang="en-US" sz="3600" i="1">
              <a:ln w="9525" cap="flat" cmpd="sng">
                <a:solidFill>
                  <a:srgbClr val="000000"/>
                </a:solidFill>
                <a:prstDash val="solid"/>
                <a:headEnd type="none" w="med" len="med"/>
                <a:tailEnd type="none" w="med" len="med"/>
              </a:ln>
              <a:blipFill rotWithShape="1">
                <a:blip r:embed="rId2"/>
                <a:stretch>
                  <a:fillRect/>
                </a:stretch>
              </a:blipFill>
              <a:effectLst>
                <a:outerShdw dist="35921" dir="2699999" algn="ctr" rotWithShape="0">
                  <a:srgbClr val="808080">
                    <a:alpha val="79999"/>
                  </a:srgbClr>
                </a:outerShdw>
              </a:effectLst>
              <a:latin typeface="Arial Black" panose="020B0A04020102020204" charset="0"/>
              <a:ea typeface="Arial Black" panose="020B0A04020102020204" charset="0"/>
            </a:endParaRPr>
          </a:p>
        </p:txBody>
      </p:sp>
      <p:sp>
        <p:nvSpPr>
          <p:cNvPr id="47108" name="WordArt 4" descr="hoa4"/>
          <p:cNvSpPr>
            <a:spLocks noTextEdit="1"/>
          </p:cNvSpPr>
          <p:nvPr/>
        </p:nvSpPr>
        <p:spPr>
          <a:xfrm>
            <a:off x="990600" y="990600"/>
            <a:ext cx="6934200" cy="1143000"/>
          </a:xfrm>
          <a:prstGeom prst="rect">
            <a:avLst/>
          </a:prstGeom>
        </p:spPr>
        <p:txBody>
          <a:bodyPr wrap="none" fromWordArt="1">
            <a:prstTxWarp prst="textPlain">
              <a:avLst>
                <a:gd name="adj" fmla="val 50000"/>
              </a:avLst>
            </a:prstTxWarp>
            <a:normAutofit/>
          </a:bodyPr>
          <a:p>
            <a:pPr algn="ctr"/>
            <a:r>
              <a:rPr lang="en-US" sz="3600" i="1">
                <a:ln w="9525" cap="flat" cmpd="sng">
                  <a:solidFill>
                    <a:srgbClr val="FF6600"/>
                  </a:solidFill>
                  <a:prstDash val="solid"/>
                  <a:headEnd type="none" w="med" len="med"/>
                  <a:tailEnd type="none" w="med" len="med"/>
                </a:ln>
                <a:blipFill rotWithShape="1">
                  <a:blip r:embed="rId3"/>
                  <a:stretch>
                    <a:fillRect/>
                  </a:stretch>
                </a:blipFill>
                <a:effectLst>
                  <a:outerShdw dist="35921" dir="2699999" algn="ctr" rotWithShape="0">
                    <a:srgbClr val="808080">
                      <a:alpha val="79999"/>
                    </a:srgbClr>
                  </a:outerShdw>
                </a:effectLst>
                <a:latin typeface="Arial Black" panose="020B0A04020102020204" charset="0"/>
                <a:ea typeface="Arial Black" panose="020B0A04020102020204" charset="0"/>
              </a:rPr>
              <a:t>Thank you</a:t>
            </a:r>
            <a:endParaRPr lang="en-US" sz="3600" i="1">
              <a:ln w="9525" cap="flat" cmpd="sng">
                <a:solidFill>
                  <a:srgbClr val="FF6600"/>
                </a:solidFill>
                <a:prstDash val="solid"/>
                <a:headEnd type="none" w="med" len="med"/>
                <a:tailEnd type="none" w="med" len="med"/>
              </a:ln>
              <a:blipFill rotWithShape="1">
                <a:blip r:embed="rId3"/>
                <a:stretch>
                  <a:fillRect/>
                </a:stretch>
              </a:blipFill>
              <a:effectLst>
                <a:outerShdw dist="35921" dir="2699999" algn="ctr" rotWithShape="0">
                  <a:srgbClr val="808080">
                    <a:alpha val="79999"/>
                  </a:srgbClr>
                </a:outerShdw>
              </a:effectLst>
              <a:latin typeface="Arial Black" panose="020B0A04020102020204" charset="0"/>
              <a:ea typeface="Arial Black" panose="020B0A040201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1000" fill="hold"/>
                                        <p:tgtEl>
                                          <p:spTgt spid="200706"/>
                                        </p:tgtEl>
                                        <p:attrNameLst>
                                          <p:attrName>ppt_w</p:attrName>
                                        </p:attrNameLst>
                                      </p:cBhvr>
                                      <p:tavLst>
                                        <p:tav tm="0">
                                          <p:val>
                                            <p:strVal val="#ppt_w+.3"/>
                                          </p:val>
                                        </p:tav>
                                        <p:tav tm="100000">
                                          <p:val>
                                            <p:strVal val="#ppt_w"/>
                                          </p:val>
                                        </p:tav>
                                      </p:tavLst>
                                    </p:anim>
                                    <p:anim calcmode="lin" valueType="num">
                                      <p:cBhvr>
                                        <p:cTn id="8" dur="1000" fill="hold"/>
                                        <p:tgtEl>
                                          <p:spTgt spid="200706"/>
                                        </p:tgtEl>
                                        <p:attrNameLst>
                                          <p:attrName>ppt_h</p:attrName>
                                        </p:attrNameLst>
                                      </p:cBhvr>
                                      <p:tavLst>
                                        <p:tav tm="0">
                                          <p:val>
                                            <p:strVal val="#ppt_h"/>
                                          </p:val>
                                        </p:tav>
                                        <p:tav tm="100000">
                                          <p:val>
                                            <p:strVal val="#ppt_h"/>
                                          </p:val>
                                        </p:tav>
                                      </p:tavLst>
                                    </p:anim>
                                    <p:animEffect transition="in" filter="fade">
                                      <p:cBhvr>
                                        <p:cTn id="9" dur="1000"/>
                                        <p:tgtEl>
                                          <p:spTgt spid="20070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7108"/>
                                        </p:tgtEl>
                                        <p:attrNameLst>
                                          <p:attrName>style.visibility</p:attrName>
                                        </p:attrNameLst>
                                      </p:cBhvr>
                                      <p:to>
                                        <p:strVal val="visible"/>
                                      </p:to>
                                    </p:set>
                                    <p:anim calcmode="lin" valueType="num">
                                      <p:cBhvr>
                                        <p:cTn id="14" dur="1000" fill="hold"/>
                                        <p:tgtEl>
                                          <p:spTgt spid="47108"/>
                                        </p:tgtEl>
                                        <p:attrNameLst>
                                          <p:attrName>ppt_w</p:attrName>
                                        </p:attrNameLst>
                                      </p:cBhvr>
                                      <p:tavLst>
                                        <p:tav tm="0">
                                          <p:val>
                                            <p:strVal val="#ppt_w*0.70"/>
                                          </p:val>
                                        </p:tav>
                                        <p:tav tm="100000">
                                          <p:val>
                                            <p:strVal val="#ppt_w"/>
                                          </p:val>
                                        </p:tav>
                                      </p:tavLst>
                                    </p:anim>
                                    <p:anim calcmode="lin" valueType="num">
                                      <p:cBhvr>
                                        <p:cTn id="15" dur="1000" fill="hold"/>
                                        <p:tgtEl>
                                          <p:spTgt spid="47108"/>
                                        </p:tgtEl>
                                        <p:attrNameLst>
                                          <p:attrName>ppt_h</p:attrName>
                                        </p:attrNameLst>
                                      </p:cBhvr>
                                      <p:tavLst>
                                        <p:tav tm="0">
                                          <p:val>
                                            <p:strVal val="#ppt_h"/>
                                          </p:val>
                                        </p:tav>
                                        <p:tav tm="100000">
                                          <p:val>
                                            <p:strVal val="#ppt_h"/>
                                          </p:val>
                                        </p:tav>
                                      </p:tavLst>
                                    </p:anim>
                                    <p:animEffect transition="in" filter="fade">
                                      <p:cBhvr>
                                        <p:cTn id="16" dur="1000"/>
                                        <p:tgtEl>
                                          <p:spTgt spid="47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107"/>
                                        </p:tgtEl>
                                        <p:attrNameLst>
                                          <p:attrName>style.visibility</p:attrName>
                                        </p:attrNameLst>
                                      </p:cBhvr>
                                      <p:to>
                                        <p:strVal val="visible"/>
                                      </p:to>
                                    </p:set>
                                    <p:animEffect transition="in" filter="fade">
                                      <p:cBhvr>
                                        <p:cTn id="21" dur="5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9"/>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2609850" y="1039813"/>
            <a:ext cx="4443413"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Children’s day</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377825" y="1846263"/>
            <a:ext cx="3836988" cy="2992437"/>
          </a:xfrm>
          <a:prstGeom prst="rect">
            <a:avLst/>
          </a:prstGeom>
          <a:noFill/>
          <a:ln w="9525">
            <a:noFill/>
          </a:ln>
        </p:spPr>
      </p:pic>
      <p:pic>
        <p:nvPicPr>
          <p:cNvPr id="9" name="Picture 8"/>
          <p:cNvPicPr>
            <a:picLocks noChangeAspect="1"/>
          </p:cNvPicPr>
          <p:nvPr/>
        </p:nvPicPr>
        <p:blipFill>
          <a:blip r:embed="rId4"/>
          <a:stretch>
            <a:fillRect/>
          </a:stretch>
        </p:blipFill>
        <p:spPr>
          <a:xfrm>
            <a:off x="4214813" y="1846263"/>
            <a:ext cx="4754562" cy="2878137"/>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charRg st="0" end="15"/>
                                            </p:txEl>
                                          </p:spTgt>
                                        </p:tgtEl>
                                        <p:attrNameLst>
                                          <p:attrName>style.visibility</p:attrName>
                                        </p:attrNameLst>
                                      </p:cBhvr>
                                      <p:to>
                                        <p:strVal val="visible"/>
                                      </p:to>
                                    </p:set>
                                    <p:animEffect transition="in" filter="randombar(horizontal)">
                                      <p:cBhvr>
                                        <p:cTn id="16" dur="500"/>
                                        <p:tgtEl>
                                          <p:spTgt spid="5">
                                            <p:txEl>
                                              <p:charRg st="0" end="15"/>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7"/>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2843213" y="1039813"/>
            <a:ext cx="3976688"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Mother’s day</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339725" y="1733550"/>
            <a:ext cx="4718050" cy="3105150"/>
          </a:xfrm>
          <a:prstGeom prst="rect">
            <a:avLst/>
          </a:prstGeom>
          <a:noFill/>
          <a:ln w="9525">
            <a:noFill/>
          </a:ln>
        </p:spPr>
      </p:pic>
      <p:pic>
        <p:nvPicPr>
          <p:cNvPr id="7" name="Picture 6"/>
          <p:cNvPicPr>
            <a:picLocks noChangeAspect="1"/>
          </p:cNvPicPr>
          <p:nvPr/>
        </p:nvPicPr>
        <p:blipFill>
          <a:blip r:embed="rId4"/>
          <a:stretch>
            <a:fillRect/>
          </a:stretch>
        </p:blipFill>
        <p:spPr>
          <a:xfrm>
            <a:off x="5057775" y="1809750"/>
            <a:ext cx="3440113" cy="302895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50" presetClass="entr" presetSubtype="0" decel="10000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charRg st="0" end="13"/>
                                            </p:txEl>
                                          </p:spTgt>
                                        </p:tgtEl>
                                        <p:attrNameLst>
                                          <p:attrName>style.visibility</p:attrName>
                                        </p:attrNameLst>
                                      </p:cBhvr>
                                      <p:to>
                                        <p:strVal val="visible"/>
                                      </p:to>
                                    </p:set>
                                    <p:animEffect transition="in" filter="randombar(horizontal)">
                                      <p:cBhvr>
                                        <p:cTn id="22" dur="500"/>
                                        <p:tgtEl>
                                          <p:spTgt spid="5">
                                            <p:txEl>
                                              <p:charRg st="0" end="13"/>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8"/>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2395538" y="904875"/>
            <a:ext cx="4872038"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New Year’s Eve</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460375" y="1735138"/>
            <a:ext cx="3976688" cy="3103562"/>
          </a:xfrm>
          <a:prstGeom prst="rect">
            <a:avLst/>
          </a:prstGeom>
          <a:noFill/>
          <a:ln w="9525">
            <a:noFill/>
          </a:ln>
        </p:spPr>
      </p:pic>
      <p:pic>
        <p:nvPicPr>
          <p:cNvPr id="8" name="Picture 7"/>
          <p:cNvPicPr>
            <a:picLocks noChangeAspect="1"/>
          </p:cNvPicPr>
          <p:nvPr/>
        </p:nvPicPr>
        <p:blipFill>
          <a:blip r:embed="rId4"/>
          <a:stretch>
            <a:fillRect/>
          </a:stretch>
        </p:blipFill>
        <p:spPr>
          <a:xfrm>
            <a:off x="4929188" y="1733550"/>
            <a:ext cx="3767137" cy="3101975"/>
          </a:xfrm>
          <a:prstGeom prst="rect">
            <a:avLst/>
          </a:prstGeom>
          <a:noFill/>
          <a:ln w="9525">
            <a:noFill/>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charRg st="0" end="15"/>
                                            </p:txEl>
                                          </p:spTgt>
                                        </p:tgtEl>
                                        <p:attrNameLst>
                                          <p:attrName>style.visibility</p:attrName>
                                        </p:attrNameLst>
                                      </p:cBhvr>
                                      <p:to>
                                        <p:strVal val="visible"/>
                                      </p:to>
                                    </p:set>
                                    <p:animEffect transition="in" filter="randombar(horizontal)">
                                      <p:cBhvr>
                                        <p:cTn id="18" dur="500"/>
                                        <p:tgtEl>
                                          <p:spTgt spid="5">
                                            <p:txEl>
                                              <p:charRg st="0" end="15"/>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8"/>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2843213" y="1039813"/>
            <a:ext cx="3976688"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Father’s day</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461963" y="1733550"/>
            <a:ext cx="3406775" cy="3105150"/>
          </a:xfrm>
          <a:prstGeom prst="rect">
            <a:avLst/>
          </a:prstGeom>
          <a:noFill/>
          <a:ln w="9525">
            <a:noFill/>
          </a:ln>
        </p:spPr>
      </p:pic>
      <p:pic>
        <p:nvPicPr>
          <p:cNvPr id="8" name="Picture 7"/>
          <p:cNvPicPr>
            <a:picLocks noChangeAspect="1"/>
          </p:cNvPicPr>
          <p:nvPr/>
        </p:nvPicPr>
        <p:blipFill>
          <a:blip r:embed="rId4"/>
          <a:stretch>
            <a:fillRect/>
          </a:stretch>
        </p:blipFill>
        <p:spPr>
          <a:xfrm>
            <a:off x="4329113" y="1733550"/>
            <a:ext cx="4565650" cy="3105150"/>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000000"/>
                                          </p:val>
                                        </p:tav>
                                        <p:tav tm="100000">
                                          <p:val>
                                            <p:strVal val="#ppt_w"/>
                                          </p:val>
                                        </p:tav>
                                      </p:tavLst>
                                    </p:anim>
                                    <p:anim calcmode="lin" valueType="num">
                                      <p:cBhvr>
                                        <p:cTn id="11" dur="500" fill="hold"/>
                                        <p:tgtEl>
                                          <p:spTgt spid="8"/>
                                        </p:tgtEl>
                                        <p:attrNameLst>
                                          <p:attrName>ppt_h</p:attrName>
                                        </p:attrNameLst>
                                      </p:cBhvr>
                                      <p:tavLst>
                                        <p:tav tm="0">
                                          <p:val>
                                            <p:fltVal val="0.000000"/>
                                          </p:val>
                                        </p:tav>
                                        <p:tav tm="100000">
                                          <p:val>
                                            <p:strVal val="#ppt_h"/>
                                          </p:val>
                                        </p:tav>
                                      </p:tavLst>
                                    </p:anim>
                                    <p:anim calcmode="lin" valueType="num">
                                      <p:cBhvr>
                                        <p:cTn id="12" dur="500" fill="hold"/>
                                        <p:tgtEl>
                                          <p:spTgt spid="8"/>
                                        </p:tgtEl>
                                        <p:attrNameLst>
                                          <p:attrName>style.rotation</p:attrName>
                                        </p:attrNameLst>
                                      </p:cBhvr>
                                      <p:tavLst>
                                        <p:tav tm="0">
                                          <p:val>
                                            <p:fltVal val="360.000000"/>
                                          </p:val>
                                        </p:tav>
                                        <p:tav tm="100000">
                                          <p:val>
                                            <p:fltVal val="0.000000"/>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charRg st="0" end="13"/>
                                            </p:txEl>
                                          </p:spTgt>
                                        </p:tgtEl>
                                        <p:attrNameLst>
                                          <p:attrName>style.visibility</p:attrName>
                                        </p:attrNameLst>
                                      </p:cBhvr>
                                      <p:to>
                                        <p:strVal val="visible"/>
                                      </p:to>
                                    </p:set>
                                    <p:animEffect transition="in" filter="randombar(horizontal)">
                                      <p:cBhvr>
                                        <p:cTn id="19" dur="500"/>
                                        <p:tgtEl>
                                          <p:spTgt spid="5">
                                            <p:txEl>
                                              <p:charRg st="0" end="13"/>
                                            </p:txEl>
                                          </p:spTgt>
                                        </p:tgtEl>
                                      </p:cBhvr>
                                    </p:animEffect>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7"/>
          <p:cNvPicPr>
            <a:picLocks noChangeAspect="1"/>
          </p:cNvPicPr>
          <p:nvPr/>
        </p:nvPicPr>
        <p:blipFill>
          <a:blip r:embed="rId1"/>
          <a:stretch>
            <a:fillRect/>
          </a:stretch>
        </p:blipFill>
        <p:spPr>
          <a:xfrm>
            <a:off x="0" y="857250"/>
            <a:ext cx="9144000" cy="5143500"/>
          </a:xfrm>
          <a:prstGeom prst="rect">
            <a:avLst/>
          </a:prstGeom>
          <a:noFill/>
          <a:ln w="9525">
            <a:noFill/>
          </a:ln>
        </p:spPr>
      </p:pic>
      <p:pic>
        <p:nvPicPr>
          <p:cNvPr id="4" name="Picture 3"/>
          <p:cNvPicPr>
            <a:picLocks noChangeAspect="1"/>
          </p:cNvPicPr>
          <p:nvPr/>
        </p:nvPicPr>
        <p:blipFill>
          <a:blip r:embed="rId2"/>
          <a:stretch>
            <a:fillRect/>
          </a:stretch>
        </p:blipFill>
        <p:spPr>
          <a:xfrm>
            <a:off x="1068388" y="4838700"/>
            <a:ext cx="7527925" cy="1049338"/>
          </a:xfrm>
          <a:prstGeom prst="rect">
            <a:avLst/>
          </a:prstGeom>
          <a:noFill/>
          <a:ln w="9525">
            <a:noFill/>
          </a:ln>
        </p:spPr>
      </p:pic>
      <p:sp>
        <p:nvSpPr>
          <p:cNvPr id="5" name="TextBox 4"/>
          <p:cNvSpPr txBox="1"/>
          <p:nvPr/>
        </p:nvSpPr>
        <p:spPr>
          <a:xfrm>
            <a:off x="2843213" y="1039813"/>
            <a:ext cx="4583113" cy="715963"/>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sz="4050" b="1" kern="1200" cap="none" spc="0" normalizeH="0" baseline="0" noProof="0" dirty="0">
                <a:solidFill>
                  <a:srgbClr val="FF0000"/>
                </a:solidFill>
                <a:latin typeface="Cooper Std Black" pitchFamily="18" charset="0"/>
                <a:ea typeface="+mn-ea"/>
                <a:cs typeface="+mn-cs"/>
              </a:rPr>
              <a:t>Valentine’s day</a:t>
            </a:r>
            <a:endParaRPr kumimoji="0" lang="en-GB" sz="4050" b="1" kern="1200" cap="none" spc="0" normalizeH="0" baseline="0" noProof="0" dirty="0">
              <a:solidFill>
                <a:srgbClr val="FF0000"/>
              </a:solidFill>
              <a:latin typeface="Cooper Std Black" pitchFamily="18" charset="0"/>
              <a:ea typeface="+mn-ea"/>
              <a:cs typeface="+mn-cs"/>
            </a:endParaRPr>
          </a:p>
        </p:txBody>
      </p:sp>
      <p:pic>
        <p:nvPicPr>
          <p:cNvPr id="6" name="Picture 5"/>
          <p:cNvPicPr>
            <a:picLocks noChangeAspect="1"/>
          </p:cNvPicPr>
          <p:nvPr/>
        </p:nvPicPr>
        <p:blipFill>
          <a:blip r:embed="rId3"/>
          <a:stretch>
            <a:fillRect/>
          </a:stretch>
        </p:blipFill>
        <p:spPr>
          <a:xfrm>
            <a:off x="354013" y="1887538"/>
            <a:ext cx="3986212" cy="2797175"/>
          </a:xfrm>
          <a:prstGeom prst="rect">
            <a:avLst/>
          </a:prstGeom>
          <a:noFill/>
          <a:ln w="9525">
            <a:noFill/>
          </a:ln>
        </p:spPr>
      </p:pic>
      <p:pic>
        <p:nvPicPr>
          <p:cNvPr id="7" name="Picture 6"/>
          <p:cNvPicPr>
            <a:picLocks noChangeAspect="1"/>
          </p:cNvPicPr>
          <p:nvPr/>
        </p:nvPicPr>
        <p:blipFill>
          <a:blip r:embed="rId4"/>
          <a:stretch>
            <a:fillRect/>
          </a:stretch>
        </p:blipFill>
        <p:spPr>
          <a:xfrm>
            <a:off x="4679950" y="1887538"/>
            <a:ext cx="4095750" cy="27971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par>
                                <p:cTn id="10" presetID="3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000000"/>
                                          </p:val>
                                        </p:tav>
                                        <p:tav tm="100000">
                                          <p:val>
                                            <p:strVal val="#ppt_w"/>
                                          </p:val>
                                        </p:tav>
                                      </p:tavLst>
                                    </p:anim>
                                    <p:anim calcmode="lin" valueType="num">
                                      <p:cBhvr>
                                        <p:cTn id="13" dur="1000" fill="hold"/>
                                        <p:tgtEl>
                                          <p:spTgt spid="7"/>
                                        </p:tgtEl>
                                        <p:attrNameLst>
                                          <p:attrName>ppt_h</p:attrName>
                                        </p:attrNameLst>
                                      </p:cBhvr>
                                      <p:tavLst>
                                        <p:tav tm="0">
                                          <p:val>
                                            <p:fltVal val="0.000000"/>
                                          </p:val>
                                        </p:tav>
                                        <p:tav tm="100000">
                                          <p:val>
                                            <p:strVal val="#ppt_h"/>
                                          </p:val>
                                        </p:tav>
                                      </p:tavLst>
                                    </p:anim>
                                    <p:anim calcmode="lin" valueType="num">
                                      <p:cBhvr>
                                        <p:cTn id="14" dur="1000" fill="hold"/>
                                        <p:tgtEl>
                                          <p:spTgt spid="7"/>
                                        </p:tgtEl>
                                        <p:attrNameLst>
                                          <p:attrName>style.rotation</p:attrName>
                                        </p:attrNameLst>
                                      </p:cBhvr>
                                      <p:tavLst>
                                        <p:tav tm="0">
                                          <p:val>
                                            <p:fltVal val="90.000000"/>
                                          </p:val>
                                        </p:tav>
                                        <p:tav tm="100000">
                                          <p:val>
                                            <p:fltVal val="0.00000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xEl>
                                              <p:charRg st="0" end="16"/>
                                            </p:txEl>
                                          </p:spTgt>
                                        </p:tgtEl>
                                        <p:attrNameLst>
                                          <p:attrName>style.visibility</p:attrName>
                                        </p:attrNameLst>
                                      </p:cBhvr>
                                      <p:to>
                                        <p:strVal val="visible"/>
                                      </p:to>
                                    </p:set>
                                    <p:animEffect transition="in" filter="randombar(horizontal)">
                                      <p:cBhvr>
                                        <p:cTn id="21" dur="500"/>
                                        <p:tgtEl>
                                          <p:spTgt spid="5">
                                            <p:txEl>
                                              <p:charRg st="0" end="16"/>
                                            </p:txEl>
                                          </p:spTgt>
                                        </p:tgtEl>
                                      </p:cBhvr>
                                    </p:animEffect>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4695</Words>
  <Application>WPS Presentation</Application>
  <PresentationFormat>On-screen Show (4:3)</PresentationFormat>
  <Paragraphs>399</Paragraphs>
  <Slides>40</Slides>
  <Notes>2</Notes>
  <HiddenSlides>0</HiddenSlides>
  <MMClips>4</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40</vt:i4>
      </vt:variant>
    </vt:vector>
  </HeadingPairs>
  <TitlesOfParts>
    <vt:vector size="58" baseType="lpstr">
      <vt:lpstr>Arial</vt:lpstr>
      <vt:lpstr>SimSun</vt:lpstr>
      <vt:lpstr>Wingdings</vt:lpstr>
      <vt:lpstr>Times New Roman</vt:lpstr>
      <vt:lpstr>Verdana</vt:lpstr>
      <vt:lpstr>Tahoma</vt:lpstr>
      <vt:lpstr>Cooper Std Black</vt:lpstr>
      <vt:lpstr>Segoe Print</vt:lpstr>
      <vt:lpstr>.VnAvant</vt:lpstr>
      <vt:lpstr>.VnTimeH</vt:lpstr>
      <vt:lpstr>.VnTime</vt:lpstr>
      <vt:lpstr>Times New Roman EVT</vt:lpstr>
      <vt:lpstr>Arial Black</vt:lpstr>
      <vt:lpstr>Microsoft YaHei</vt:lpstr>
      <vt:lpstr>Arial Unicode MS</vt:lpstr>
      <vt:lpstr>Impact</vt:lpstr>
      <vt:lpstr>Default Design</vt:lpstr>
      <vt:lpstr>Balloons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TRUNG 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kim</dc:creator>
  <cp:lastModifiedBy>defaultuser0</cp:lastModifiedBy>
  <cp:revision>247</cp:revision>
  <dcterms:created xsi:type="dcterms:W3CDTF">2007-12-14T12:58:00Z</dcterms:created>
  <dcterms:modified xsi:type="dcterms:W3CDTF">2021-11-26T05:41:02Z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6637DDA6EE214B618EED6D03C7958B64</vt:lpwstr>
  </property>
  <property fmtid="{D5CDD505-2E9C-101B-9397-08002B2CF9AE}" pid="3" name="KSOProductBuildVer">
    <vt:lpwstr>1033-11.2.0.10382</vt:lpwstr>
  </property>
</Properties>
</file>